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21D4-B38C-43CE-8D7E-E684D3FB21A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38D4-26C2-48D3-8BBE-C1D6D8D5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C96DE89-3EE6-4B19-A832-E30D46790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D762C-20CC-4DB2-97EF-229071DC57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D03AA0C-4067-49C4-AD47-59E0A2E35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84A4027-B777-4621-B2B5-2A7DDC3CE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E5179C1-19A7-494F-82D1-B93F7AF38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5F505-FC66-4F1B-A518-4920BC6AAC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AB9E3E-6A80-4008-BABC-32E473A70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EE17BC3-B288-4A3F-8EE3-F00AAD2B0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68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2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5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9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3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7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2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7C8-855E-48FC-AD36-AFE7D852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72455-1A46-4FC1-BA07-00CE083CF0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4FCC1-3F03-4358-9FD7-D453F358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76303-CA96-4D59-AE4E-2E2E07FF4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4CCCD-7635-4C9F-8287-F7E0E10BA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BF7B1-B69F-4600-8A85-84A2702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4741-E26B-4FAF-8D19-B343F793F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65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1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5E5E-DEE4-4AFB-AD68-45010BCC792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4689-D1DC-4E81-99E8-470C8C07A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564CBF2-DD9B-4B62-B05B-658C47FDA83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40A274-29D1-4967-AF5D-CB8A6F2D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1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JZ0ySEKYg" TargetMode="External"/><Relationship Id="rId2" Type="http://schemas.openxmlformats.org/officeDocument/2006/relationships/hyperlink" Target="https://www.youtube.com/watch?time_continue=8&amp;v=p0dWF_3PYh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hos7w8xrc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came from 2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OBSERVATION: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seem to fit together like a </a:t>
            </a: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</a:t>
            </a:r>
            <a:endParaRPr 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"Alfred Wegener" by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Bildarchiv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Preussischer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Kulturbesitz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Berlin,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Bildid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403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83" y="1458853"/>
            <a:ext cx="8014446" cy="522625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OBSERVATION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 found on coasts of different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</a:t>
            </a: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</a:t>
            </a:r>
            <a:endParaRPr 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"Alfred Wegener" by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Bildarchiv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Preussischer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Kulturbesitz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Berlin,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Bildid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4635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land mass he referred to as ‘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Pangaea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,’ meaning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‘all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earth.’</a:t>
            </a:r>
            <a:endParaRPr lang="en-US" sz="6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"Alfred Wegener" by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Bildarchiv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Preussischer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Kulturbesitz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Berlin,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Bildid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4180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6" y="548745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Continental Drift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0" y="172821"/>
            <a:ext cx="3588814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914" y="4255377"/>
            <a:ext cx="3588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"Pangaea continents". Licensed under CC BY-SA 3.0 via Wikimedia Commons - https://commons.wikimedia.org/wiki/File:Pangaea_continents.png#/media/File:Pangaea_continents.png</a:t>
            </a:r>
          </a:p>
        </p:txBody>
      </p:sp>
      <p:pic>
        <p:nvPicPr>
          <p:cNvPr id="1026" name="Picture 2" descr="https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01" y="1573305"/>
            <a:ext cx="4490296" cy="35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17234" y="5165545"/>
            <a:ext cx="4795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"Pangea animation 03" by Original upload by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en:User:Tbower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- http://geomaps.wr.usgs.gov/parks/animate/A08.gif. Licensed under Public Domain via Wikimedia Commons - https://commons.wikimedia.org/wiki/File:Pangea_animation_03.gif#/media/File:Pangea_animation_03.gif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97" y="0"/>
            <a:ext cx="3996903" cy="307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5097" y="3073480"/>
            <a:ext cx="3799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"Snider-Pellegrini Wegener fossil map" by </a:t>
            </a:r>
            <a:r>
              <a:rPr kumimoji="0" lang="en-US" sz="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Osvaldocangaspadilla</a:t>
            </a: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- Own work. Licensed under Public Domain via Wikimedia Commons - https://commons.wikimedia.org/wiki/File:Snider-Pellegrini_Wegener_fossil_map.svg#/media/File:Snider-Pellegrini_Wegener_fossil_map.svg</a:t>
            </a:r>
          </a:p>
        </p:txBody>
      </p:sp>
    </p:spTree>
    <p:extLst>
      <p:ext uri="{BB962C8B-B14F-4D97-AF65-F5344CB8AC3E}">
        <p14:creationId xmlns:p14="http://schemas.microsoft.com/office/powerpoint/2010/main" val="20047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s-1">
            <a:extLst>
              <a:ext uri="{FF2B5EF4-FFF2-40B4-BE49-F238E27FC236}">
                <a16:creationId xmlns:a16="http://schemas.microsoft.com/office/drawing/2014/main" id="{5B42861E-BE63-4022-92CE-4E55BA30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 bwMode="auto">
          <a:xfrm>
            <a:off x="7638900" y="3006799"/>
            <a:ext cx="4093699" cy="33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28" y="342297"/>
            <a:ext cx="6329228" cy="82225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Ideas 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23" y="1602889"/>
            <a:ext cx="11308976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 pieces: the way </a:t>
            </a:r>
          </a:p>
          <a:p>
            <a:pPr marL="4572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how South</a:t>
            </a:r>
          </a:p>
          <a:p>
            <a:pPr marL="4572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and </a:t>
            </a:r>
          </a:p>
          <a:p>
            <a:pPr marL="4572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fit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C1E6E4-8F13-47D3-AE5C-A068FFB4663E}"/>
              </a:ext>
            </a:extLst>
          </p:cNvPr>
          <p:cNvCxnSpPr/>
          <p:nvPr/>
        </p:nvCxnSpPr>
        <p:spPr>
          <a:xfrm>
            <a:off x="6108274" y="4380184"/>
            <a:ext cx="3061252" cy="285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31" y="252171"/>
            <a:ext cx="3048281" cy="25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outh america and africa pang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" y="211776"/>
            <a:ext cx="12271894" cy="55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46529"/>
            <a:ext cx="9875520" cy="1356360"/>
          </a:xfrm>
        </p:spPr>
        <p:txBody>
          <a:bodyPr/>
          <a:lstStyle/>
          <a:p>
            <a:r>
              <a:rPr lang="en-US" dirty="0"/>
              <a:t>Ideas 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23" y="1602889"/>
            <a:ext cx="11308976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 records: Locations of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would have fit together</a:t>
            </a:r>
          </a:p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fossils and animal fossils.</a:t>
            </a:r>
          </a:p>
        </p:txBody>
      </p:sp>
    </p:spTree>
    <p:extLst>
      <p:ext uri="{BB962C8B-B14F-4D97-AF65-F5344CB8AC3E}">
        <p14:creationId xmlns:p14="http://schemas.microsoft.com/office/powerpoint/2010/main" val="7817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2" descr="7024642">
            <a:extLst>
              <a:ext uri="{FF2B5EF4-FFF2-40B4-BE49-F238E27FC236}">
                <a16:creationId xmlns:a16="http://schemas.microsoft.com/office/drawing/2014/main" id="{F5B5921F-05AD-47CE-9409-B3CF31B89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251" y="573444"/>
            <a:ext cx="2819400" cy="3733800"/>
          </a:xfrm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4A014B0-C59D-4B72-B8D4-456D89436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1487" y="318052"/>
            <a:ext cx="5714999" cy="62417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Mesosaurus fossils found in Africa &amp; S. America</a:t>
            </a: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could swim across ocean BUT the Mesosaurus only lived in fresh water.</a:t>
            </a: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even if it tried to swim across the Atlantic ocean it could not have lived long in salt water!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8B7E4-8C3D-4065-8DB5-17B889DD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651" y="1044681"/>
            <a:ext cx="477552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C7CD-1ED3-42AC-B3CD-38A37880D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873" y="3235431"/>
            <a:ext cx="4682930" cy="236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00468-B6BE-4282-B730-0D3B2C03BA55}"/>
              </a:ext>
            </a:extLst>
          </p:cNvPr>
          <p:cNvSpPr txBox="1"/>
          <p:nvPr/>
        </p:nvSpPr>
        <p:spPr>
          <a:xfrm>
            <a:off x="8807191" y="1183591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Cynognathus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3.bp.blogspot.com/-6Zr6SzZutvU/Vq9x0_E5TPI/AAAAAAAACv0/AxyP3AZ0TAI/s1600/2.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5" t="41681"/>
          <a:stretch/>
        </p:blipFill>
        <p:spPr bwMode="auto">
          <a:xfrm>
            <a:off x="320635" y="293594"/>
            <a:ext cx="7532962" cy="60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5221" y="451262"/>
            <a:ext cx="3431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 plot of fossil locations shows that Mesozoic land dwelling organisms occur on multiple continents. This would be hard to explain if continents were separated.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E9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4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7379" name="Rectangle 3">
            <a:extLst>
              <a:ext uri="{FF2B5EF4-FFF2-40B4-BE49-F238E27FC236}">
                <a16:creationId xmlns:a16="http://schemas.microsoft.com/office/drawing/2014/main" id="{BD06700A-7454-46A1-824D-E0D1A028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pic>
        <p:nvPicPr>
          <p:cNvPr id="66564" name="Picture 5" descr="http://www.gasd.k12.pa.us/~dpompa/Fossil%20Evidence.JPG">
            <a:extLst>
              <a:ext uri="{FF2B5EF4-FFF2-40B4-BE49-F238E27FC236}">
                <a16:creationId xmlns:a16="http://schemas.microsoft.com/office/drawing/2014/main" id="{8A06EA78-B785-4D74-AD92-A9DE80CF1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12813"/>
          <a:stretch/>
        </p:blipFill>
        <p:spPr bwMode="auto">
          <a:xfrm>
            <a:off x="1523999" y="1447801"/>
            <a:ext cx="9144000" cy="50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02429" y="616272"/>
            <a:ext cx="4802918" cy="7017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Mesosaurus fossils 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3836D54-BEF1-4BE8-91DA-22DBDD305A09}"/>
              </a:ext>
            </a:extLst>
          </p:cNvPr>
          <p:cNvSpPr>
            <a:spLocks noChangeArrowheads="1"/>
          </p:cNvSpPr>
          <p:nvPr/>
        </p:nvSpPr>
        <p:spPr bwMode="auto">
          <a:xfrm rot="20856813">
            <a:off x="2133600" y="2733878"/>
            <a:ext cx="7467600" cy="28352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478" y="270758"/>
            <a:ext cx="9966960" cy="2926080"/>
          </a:xfrm>
        </p:spPr>
        <p:txBody>
          <a:bodyPr anchor="t"/>
          <a:lstStyle/>
          <a:p>
            <a:pPr algn="l"/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31414"/>
            <a:ext cx="5379522" cy="534389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it is possible that at one time South America and Africa were joined together?  How?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505" y="1496909"/>
            <a:ext cx="6810375" cy="455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7406" y="6105978"/>
            <a:ext cx="530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https://naturalhistory.si.edu/africanvoices/voices.html</a:t>
            </a:r>
          </a:p>
        </p:txBody>
      </p:sp>
    </p:spTree>
    <p:extLst>
      <p:ext uri="{BB962C8B-B14F-4D97-AF65-F5344CB8AC3E}">
        <p14:creationId xmlns:p14="http://schemas.microsoft.com/office/powerpoint/2010/main" val="625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507"/>
            <a:ext cx="11851868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change: Plants that live primarily in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regions found on multiple continents, including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Antarctica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If Pangea were true, the continent would have been in a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allowing for that plant to survive.</a:t>
            </a:r>
          </a:p>
        </p:txBody>
      </p:sp>
    </p:spTree>
    <p:extLst>
      <p:ext uri="{BB962C8B-B14F-4D97-AF65-F5344CB8AC3E}">
        <p14:creationId xmlns:p14="http://schemas.microsoft.com/office/powerpoint/2010/main" val="191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Field_Museum_Glossopteris_Triassic_tree">
            <a:extLst>
              <a:ext uri="{FF2B5EF4-FFF2-40B4-BE49-F238E27FC236}">
                <a16:creationId xmlns:a16="http://schemas.microsoft.com/office/drawing/2014/main" id="{2EF79DC7-CC5F-4696-933A-75F27CE2E3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8348" y="1099930"/>
            <a:ext cx="3213652" cy="4966553"/>
          </a:xfr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E4A59621-690D-4A01-B15F-B96CC0E0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7408" y="109330"/>
            <a:ext cx="10363200" cy="990600"/>
          </a:xfrm>
        </p:spPr>
        <p:txBody>
          <a:bodyPr anchor="t"/>
          <a:lstStyle/>
          <a:p>
            <a:r>
              <a:rPr lang="en-US" altLang="en-US" dirty="0"/>
              <a:t>About those fossils….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D707146-68B9-45E5-A4F6-805E054DC2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6835" y="927652"/>
            <a:ext cx="7154626" cy="57819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Glossopteris was a plant like a fern.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S. America, Africa, Antarctica, Australia &amp; India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Ferns usually grow in warm climates but Antarctica now covered in ice.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tell you about the climate during time of Pangaea?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5" name="Picture 2" descr="Glossopteris sp., seed ferns, Permian - Triassic - Houston Museum of Natural Science - DSC01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61" y="587812"/>
            <a:ext cx="1773595" cy="2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6283CC28-0240-49A2-8C87-9C0124CC5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035" y="304801"/>
            <a:ext cx="11410121" cy="582136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</a:t>
            </a:r>
            <a:r>
              <a:rPr lang="en-US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fossilized</a:t>
            </a: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plant</a:t>
            </a: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 on Antarctica.</a:t>
            </a:r>
          </a:p>
          <a:p>
            <a:pPr lvl="1" eaLnBrk="1" hangingPunct="1"/>
            <a:endParaRPr lang="en-US" altLang="en-US" dirty="0">
              <a:solidFill>
                <a:srgbClr val="FF99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1683" name="Picture 4" descr="http://pro.corbis.com/images/WK023299.jpg?size=67&amp;uid=%7B9FFF5E7A-E2B9-4588-87DF-89F606B4B655%7D">
            <a:extLst>
              <a:ext uri="{FF2B5EF4-FFF2-40B4-BE49-F238E27FC236}">
                <a16:creationId xmlns:a16="http://schemas.microsoft.com/office/drawing/2014/main" id="{252A4FC5-522C-47D3-8681-7571696C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8" y="848139"/>
            <a:ext cx="4406349" cy="55079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6A5EDB3F-A41C-4560-A010-0832246F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8957"/>
            <a:ext cx="5257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6">
            <a:extLst>
              <a:ext uri="{FF2B5EF4-FFF2-40B4-BE49-F238E27FC236}">
                <a16:creationId xmlns:a16="http://schemas.microsoft.com/office/drawing/2014/main" id="{A87A8239-A167-4FD8-8A2A-5726404C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629401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Copyright © 2010 Ryan P. Murphy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503D-AA76-473E-99A3-EF09C74D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A87F5-28C4-49B6-B499-77C5CD04E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376" y="260559"/>
            <a:ext cx="9877642" cy="62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180268"/>
            <a:ext cx="9875520" cy="747384"/>
          </a:xfrm>
        </p:spPr>
        <p:txBody>
          <a:bodyPr anchor="t"/>
          <a:lstStyle/>
          <a:p>
            <a:r>
              <a:rPr lang="en-US" dirty="0" smtClean="0"/>
              <a:t>Other ideas </a:t>
            </a:r>
            <a:r>
              <a:rPr lang="en-US" dirty="0"/>
              <a:t>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794507"/>
            <a:ext cx="11639833" cy="445097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Geologic records: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identical </a:t>
            </a:r>
          </a:p>
          <a:p>
            <a:pPr marL="45720" indent="0">
              <a:buNone/>
            </a:pP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 that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fit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ogether.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rock layers supporting wegener">
            <a:extLst>
              <a:ext uri="{FF2B5EF4-FFF2-40B4-BE49-F238E27FC236}">
                <a16:creationId xmlns:a16="http://schemas.microsoft.com/office/drawing/2014/main" id="{89CFF7E6-6E3C-487A-8779-B492BF137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5582240" y="927652"/>
            <a:ext cx="6146151" cy="53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1" b="12448"/>
          <a:stretch/>
        </p:blipFill>
        <p:spPr bwMode="auto">
          <a:xfrm>
            <a:off x="385199" y="296883"/>
            <a:ext cx="5920075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9553" y="451262"/>
            <a:ext cx="5256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Distinctive belts of rock in S. America would align with similar ones in Africa, without the Atlantic.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rock layers panga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8" y="211906"/>
            <a:ext cx="10699668" cy="6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50" y="369773"/>
            <a:ext cx="3666506" cy="1356360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distribution of late Paleozoic glacial deposits on present-day Earth are hard to explain.  But on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areas with glacial deposits fit together in a southern polar cap.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3.bp.blogspot.com/-6Zr6SzZutvU/Vq9x0_E5TPI/AAAAAAAACv0/AxyP3AZ0TAI/s1600/2.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231" b="63785"/>
          <a:stretch/>
        </p:blipFill>
        <p:spPr bwMode="auto">
          <a:xfrm>
            <a:off x="3684319" y="1047953"/>
            <a:ext cx="8657111" cy="54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3.bp.blogspot.com/-6Zr6SzZutvU/Vq9x0_E5TPI/AAAAAAAACv0/AxyP3AZ0TAI/s1600/2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t="-3335" r="-4453" b="63518"/>
          <a:stretch/>
        </p:blipFill>
        <p:spPr bwMode="auto">
          <a:xfrm>
            <a:off x="1056904" y="265962"/>
            <a:ext cx="10462161" cy="62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r="32471" b="12154"/>
          <a:stretch/>
        </p:blipFill>
        <p:spPr bwMode="auto">
          <a:xfrm>
            <a:off x="178130" y="442356"/>
            <a:ext cx="5367647" cy="61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657" y="498764"/>
            <a:ext cx="54982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If the Atlantic didn’t exist, Paleozoic mountain belts on both coasts would be adjacent.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E9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7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7" y="359862"/>
            <a:ext cx="12184083" cy="6688143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explain how plate tectonics change the Earth’s surface over time and how we can predict natural hazards and/or catastrophic events.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8" b="12154"/>
          <a:stretch/>
        </p:blipFill>
        <p:spPr bwMode="auto">
          <a:xfrm>
            <a:off x="95002" y="287977"/>
            <a:ext cx="5906356" cy="63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0795" y="463138"/>
            <a:ext cx="53557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 modern reconstruction showing the positions of mountain belts in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9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Pangae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. Modern continents are outlined in white.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E9E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669401-EC88-41D0-8542-CEFDD485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01" y="271908"/>
            <a:ext cx="9843574" cy="63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1356360"/>
          </a:xfrm>
        </p:spPr>
        <p:txBody>
          <a:bodyPr/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371599"/>
            <a:ext cx="11618259" cy="515022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Alfred Wegener had a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in his theory… He could not explain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this occurred.</a:t>
            </a:r>
          </a:p>
          <a:p>
            <a:r>
              <a:rPr lang="en-US" sz="4800" dirty="0">
                <a:solidFill>
                  <a:schemeClr val="tx1"/>
                </a:solidFill>
              </a:rPr>
              <a:t>Wegener proposed that the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spinning</a:t>
            </a:r>
            <a:r>
              <a:rPr lang="en-US" sz="4800" dirty="0">
                <a:solidFill>
                  <a:schemeClr val="tx1"/>
                </a:solidFill>
              </a:rPr>
              <a:t> of the Earth somehow caused the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4800" dirty="0">
                <a:solidFill>
                  <a:schemeClr val="tx1"/>
                </a:solidFill>
              </a:rPr>
              <a:t> to move, and they had ‘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plowed</a:t>
            </a:r>
            <a:r>
              <a:rPr lang="en-US" sz="4800" dirty="0">
                <a:solidFill>
                  <a:schemeClr val="tx1"/>
                </a:solidFill>
              </a:rPr>
              <a:t>’ through the oceans.</a:t>
            </a:r>
          </a:p>
        </p:txBody>
      </p:sp>
    </p:spTree>
    <p:extLst>
      <p:ext uri="{BB962C8B-B14F-4D97-AF65-F5344CB8AC3E}">
        <p14:creationId xmlns:p14="http://schemas.microsoft.com/office/powerpoint/2010/main" val="948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68248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4887"/>
            <a:ext cx="11618259" cy="515022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idea was quickly shot down by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physicists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geologists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spinning cannot cause less dense continental crust to plow through more dense and rigid oceanic crust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68248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4887"/>
            <a:ext cx="11618259" cy="515022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Wegener’s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was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would not be revisited until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1930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0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mantle convection cell and continental drift.wmv :45</a:t>
            </a:r>
          </a:p>
          <a:p>
            <a:r>
              <a:rPr lang="en-US" u="sng" dirty="0">
                <a:hlinkClick r:id="rId2"/>
              </a:rPr>
              <a:t>https://www.youtube.com/watch?time_continue=8&amp;v=p0dWF_3PYh4</a:t>
            </a:r>
            <a:endParaRPr lang="en-US" dirty="0"/>
          </a:p>
          <a:p>
            <a:r>
              <a:rPr lang="en-US" dirty="0"/>
              <a:t>Wegner animated 7:52</a:t>
            </a:r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www.youtube.com/watch?v=RgJZ0ySEKYg</a:t>
            </a:r>
            <a:endParaRPr lang="en-US" u="sng" dirty="0" smtClean="0"/>
          </a:p>
          <a:p>
            <a:r>
              <a:rPr lang="en-US" b="1" dirty="0"/>
              <a:t>How Earth will look in 250 million </a:t>
            </a:r>
            <a:r>
              <a:rPr lang="en-US" b="1" dirty="0" smtClean="0"/>
              <a:t>years 1:00</a:t>
            </a:r>
            <a:endParaRPr lang="en-US" u="sng" dirty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www.youtube.com/watch?v=hos7w8xrcEs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Pangaea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Seafloor Spreading</a:t>
            </a:r>
          </a:p>
        </p:txBody>
      </p:sp>
    </p:spTree>
    <p:extLst>
      <p:ext uri="{BB962C8B-B14F-4D97-AF65-F5344CB8AC3E}">
        <p14:creationId xmlns:p14="http://schemas.microsoft.com/office/powerpoint/2010/main" val="15407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04" y="241465"/>
            <a:ext cx="9875520" cy="767938"/>
          </a:xfrm>
        </p:spPr>
        <p:txBody>
          <a:bodyPr anchor="t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continent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77" y="926276"/>
            <a:ext cx="10024974" cy="50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1989" y="6012873"/>
            <a:ext cx="392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https://en.wikipedia.org/wiki/Continent</a:t>
            </a:r>
          </a:p>
        </p:txBody>
      </p:sp>
    </p:spTree>
    <p:extLst>
      <p:ext uri="{BB962C8B-B14F-4D97-AF65-F5344CB8AC3E}">
        <p14:creationId xmlns:p14="http://schemas.microsoft.com/office/powerpoint/2010/main" val="2349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Drift definition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theory that continents can drift apart from one another and have done so in the past.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8138"/>
            <a:ext cx="9875520" cy="1356360"/>
          </a:xfrm>
        </p:spPr>
        <p:txBody>
          <a:bodyPr anchor="t">
            <a:noAutofit/>
          </a:bodyPr>
          <a:lstStyle/>
          <a:p>
            <a:pPr algn="ctr"/>
            <a:r>
              <a:rPr lang="en-US" sz="7200" b="1" dirty="0" smtClean="0"/>
              <a:t>Open your books to page 173-174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1323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8" y="1484416"/>
            <a:ext cx="11611996" cy="3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1912 lecture, German born meteorologist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Wegener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the idea of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drift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"Alfred Wegener" by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Bildarchiv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Preussischer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Kulturbesitz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Berlin, </a:t>
            </a:r>
            <a:r>
              <a:rPr kumimoji="0" lang="en-US" sz="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Bildid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#10005753. Licensed under Public Do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main via Wikimedia Commons - https://commons</a:t>
            </a: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3283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Widescreen</PresentationFormat>
  <Paragraphs>83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Comic Sans MS</vt:lpstr>
      <vt:lpstr>Corbel</vt:lpstr>
      <vt:lpstr>Times New Roman</vt:lpstr>
      <vt:lpstr>Verdana</vt:lpstr>
      <vt:lpstr>Office Theme</vt:lpstr>
      <vt:lpstr>Basis</vt:lpstr>
      <vt:lpstr>PowerPoint Presentation</vt:lpstr>
      <vt:lpstr>Bell Ringer</vt:lpstr>
      <vt:lpstr>I can explain how plate tectonics change the Earth’s surface over time and how we can predict natural hazards and/or catastrophic events. </vt:lpstr>
      <vt:lpstr>Continental Drift Pangaea  &amp; Seafloor Spreading</vt:lpstr>
      <vt:lpstr>Continents</vt:lpstr>
      <vt:lpstr>Continental Drift definition</vt:lpstr>
      <vt:lpstr>Open your books to page 173-174</vt:lpstr>
      <vt:lpstr>Notes</vt:lpstr>
      <vt:lpstr>Part 1: A Controversial Theory</vt:lpstr>
      <vt:lpstr>Part 1: A Controversial Theory</vt:lpstr>
      <vt:lpstr>Part 1: A Controversial Theory</vt:lpstr>
      <vt:lpstr>Part 1: A Controversial Theory</vt:lpstr>
      <vt:lpstr>Continental Drift</vt:lpstr>
      <vt:lpstr>Ideas that supported Wegener</vt:lpstr>
      <vt:lpstr>PowerPoint Presentation</vt:lpstr>
      <vt:lpstr>Ideas that supported Wegener</vt:lpstr>
      <vt:lpstr>PowerPoint Presentation</vt:lpstr>
      <vt:lpstr>PowerPoint Presentation</vt:lpstr>
      <vt:lpstr>Mesosaurus fossils </vt:lpstr>
      <vt:lpstr>PowerPoint Presentation</vt:lpstr>
      <vt:lpstr>About those fossils….</vt:lpstr>
      <vt:lpstr>PowerPoint Presentation</vt:lpstr>
      <vt:lpstr>PowerPoint Presentation</vt:lpstr>
      <vt:lpstr>Other ideas that supported Wegener</vt:lpstr>
      <vt:lpstr>PowerPoint Presentation</vt:lpstr>
      <vt:lpstr>PowerPoint Presentation</vt:lpstr>
      <vt:lpstr>The distribution of late Paleozoic glacial deposits on present-day Earth are hard to explain.  But on Pangae, areas with glacial deposits fit together in a southern polar cap.</vt:lpstr>
      <vt:lpstr>PowerPoint Presentation</vt:lpstr>
      <vt:lpstr>PowerPoint Presentation</vt:lpstr>
      <vt:lpstr>PowerPoint Presentation</vt:lpstr>
      <vt:lpstr>PowerPoint Presentation</vt:lpstr>
      <vt:lpstr>Wegener gets denied</vt:lpstr>
      <vt:lpstr>Wegener gets denied</vt:lpstr>
      <vt:lpstr>Wegener gets denied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2018-04-10T23:09:39Z</dcterms:created>
  <dcterms:modified xsi:type="dcterms:W3CDTF">2018-04-10T23:10:08Z</dcterms:modified>
</cp:coreProperties>
</file>