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75"/>
  </p:notesMasterIdLst>
  <p:sldIdLst>
    <p:sldId id="444" r:id="rId2"/>
    <p:sldId id="433" r:id="rId3"/>
    <p:sldId id="434" r:id="rId4"/>
    <p:sldId id="435" r:id="rId5"/>
    <p:sldId id="436" r:id="rId6"/>
    <p:sldId id="437" r:id="rId7"/>
    <p:sldId id="438" r:id="rId8"/>
    <p:sldId id="439" r:id="rId9"/>
    <p:sldId id="440" r:id="rId10"/>
    <p:sldId id="442" r:id="rId11"/>
    <p:sldId id="256" r:id="rId12"/>
    <p:sldId id="312" r:id="rId13"/>
    <p:sldId id="261" r:id="rId14"/>
    <p:sldId id="265" r:id="rId15"/>
    <p:sldId id="262" r:id="rId16"/>
    <p:sldId id="263" r:id="rId17"/>
    <p:sldId id="264" r:id="rId18"/>
    <p:sldId id="313" r:id="rId19"/>
    <p:sldId id="266" r:id="rId20"/>
    <p:sldId id="267" r:id="rId21"/>
    <p:sldId id="268" r:id="rId22"/>
    <p:sldId id="269" r:id="rId23"/>
    <p:sldId id="270" r:id="rId24"/>
    <p:sldId id="314" r:id="rId25"/>
    <p:sldId id="275" r:id="rId26"/>
    <p:sldId id="276" r:id="rId27"/>
    <p:sldId id="277" r:id="rId28"/>
    <p:sldId id="278" r:id="rId29"/>
    <p:sldId id="280" r:id="rId30"/>
    <p:sldId id="279" r:id="rId31"/>
    <p:sldId id="271" r:id="rId32"/>
    <p:sldId id="272" r:id="rId33"/>
    <p:sldId id="273" r:id="rId34"/>
    <p:sldId id="274" r:id="rId35"/>
    <p:sldId id="288" r:id="rId36"/>
    <p:sldId id="281" r:id="rId37"/>
    <p:sldId id="282" r:id="rId38"/>
    <p:sldId id="283" r:id="rId39"/>
    <p:sldId id="286" r:id="rId40"/>
    <p:sldId id="284" r:id="rId41"/>
    <p:sldId id="285" r:id="rId42"/>
    <p:sldId id="287" r:id="rId43"/>
    <p:sldId id="289" r:id="rId44"/>
    <p:sldId id="291" r:id="rId45"/>
    <p:sldId id="292" r:id="rId46"/>
    <p:sldId id="293" r:id="rId47"/>
    <p:sldId id="294" r:id="rId48"/>
    <p:sldId id="295" r:id="rId49"/>
    <p:sldId id="297" r:id="rId50"/>
    <p:sldId id="298" r:id="rId51"/>
    <p:sldId id="296" r:id="rId52"/>
    <p:sldId id="302" r:id="rId53"/>
    <p:sldId id="303" r:id="rId54"/>
    <p:sldId id="304" r:id="rId55"/>
    <p:sldId id="305" r:id="rId56"/>
    <p:sldId id="306" r:id="rId57"/>
    <p:sldId id="301" r:id="rId58"/>
    <p:sldId id="290" r:id="rId59"/>
    <p:sldId id="299" r:id="rId60"/>
    <p:sldId id="300" r:id="rId61"/>
    <p:sldId id="307" r:id="rId62"/>
    <p:sldId id="308" r:id="rId63"/>
    <p:sldId id="309" r:id="rId64"/>
    <p:sldId id="310" r:id="rId65"/>
    <p:sldId id="311" r:id="rId66"/>
    <p:sldId id="315" r:id="rId67"/>
    <p:sldId id="316" r:id="rId68"/>
    <p:sldId id="317" r:id="rId69"/>
    <p:sldId id="318" r:id="rId70"/>
    <p:sldId id="320" r:id="rId71"/>
    <p:sldId id="321" r:id="rId72"/>
    <p:sldId id="322" r:id="rId73"/>
    <p:sldId id="324" r:id="rId74"/>
    <p:sldId id="325" r:id="rId75"/>
    <p:sldId id="326" r:id="rId76"/>
    <p:sldId id="328" r:id="rId77"/>
    <p:sldId id="327" r:id="rId78"/>
    <p:sldId id="329" r:id="rId79"/>
    <p:sldId id="330" r:id="rId80"/>
    <p:sldId id="331" r:id="rId81"/>
    <p:sldId id="334" r:id="rId82"/>
    <p:sldId id="335" r:id="rId83"/>
    <p:sldId id="336" r:id="rId84"/>
    <p:sldId id="338" r:id="rId85"/>
    <p:sldId id="339" r:id="rId86"/>
    <p:sldId id="337" r:id="rId87"/>
    <p:sldId id="340" r:id="rId88"/>
    <p:sldId id="341" r:id="rId89"/>
    <p:sldId id="342" r:id="rId90"/>
    <p:sldId id="343" r:id="rId91"/>
    <p:sldId id="344" r:id="rId92"/>
    <p:sldId id="349" r:id="rId93"/>
    <p:sldId id="350" r:id="rId94"/>
    <p:sldId id="351" r:id="rId95"/>
    <p:sldId id="352" r:id="rId96"/>
    <p:sldId id="346" r:id="rId97"/>
    <p:sldId id="345" r:id="rId98"/>
    <p:sldId id="348" r:id="rId99"/>
    <p:sldId id="347" r:id="rId100"/>
    <p:sldId id="353" r:id="rId101"/>
    <p:sldId id="354" r:id="rId102"/>
    <p:sldId id="355" r:id="rId103"/>
    <p:sldId id="356" r:id="rId104"/>
    <p:sldId id="357" r:id="rId105"/>
    <p:sldId id="359" r:id="rId106"/>
    <p:sldId id="358" r:id="rId107"/>
    <p:sldId id="360" r:id="rId108"/>
    <p:sldId id="361" r:id="rId109"/>
    <p:sldId id="362" r:id="rId110"/>
    <p:sldId id="363" r:id="rId111"/>
    <p:sldId id="364" r:id="rId112"/>
    <p:sldId id="365" r:id="rId113"/>
    <p:sldId id="366" r:id="rId114"/>
    <p:sldId id="367" r:id="rId115"/>
    <p:sldId id="368" r:id="rId116"/>
    <p:sldId id="369" r:id="rId117"/>
    <p:sldId id="370" r:id="rId118"/>
    <p:sldId id="371" r:id="rId119"/>
    <p:sldId id="372" r:id="rId120"/>
    <p:sldId id="373" r:id="rId121"/>
    <p:sldId id="374" r:id="rId122"/>
    <p:sldId id="375" r:id="rId123"/>
    <p:sldId id="376" r:id="rId124"/>
    <p:sldId id="386" r:id="rId125"/>
    <p:sldId id="383" r:id="rId126"/>
    <p:sldId id="384" r:id="rId127"/>
    <p:sldId id="387" r:id="rId128"/>
    <p:sldId id="377" r:id="rId129"/>
    <p:sldId id="378" r:id="rId130"/>
    <p:sldId id="381" r:id="rId131"/>
    <p:sldId id="380" r:id="rId132"/>
    <p:sldId id="382" r:id="rId133"/>
    <p:sldId id="388" r:id="rId134"/>
    <p:sldId id="389" r:id="rId135"/>
    <p:sldId id="392" r:id="rId136"/>
    <p:sldId id="393" r:id="rId137"/>
    <p:sldId id="394" r:id="rId138"/>
    <p:sldId id="390" r:id="rId139"/>
    <p:sldId id="395" r:id="rId140"/>
    <p:sldId id="396" r:id="rId141"/>
    <p:sldId id="397" r:id="rId142"/>
    <p:sldId id="391" r:id="rId143"/>
    <p:sldId id="398" r:id="rId144"/>
    <p:sldId id="399" r:id="rId145"/>
    <p:sldId id="400" r:id="rId146"/>
    <p:sldId id="401" r:id="rId147"/>
    <p:sldId id="402" r:id="rId148"/>
    <p:sldId id="403" r:id="rId149"/>
    <p:sldId id="405" r:id="rId150"/>
    <p:sldId id="404" r:id="rId151"/>
    <p:sldId id="406" r:id="rId152"/>
    <p:sldId id="407" r:id="rId153"/>
    <p:sldId id="408" r:id="rId154"/>
    <p:sldId id="410" r:id="rId155"/>
    <p:sldId id="411" r:id="rId156"/>
    <p:sldId id="412" r:id="rId157"/>
    <p:sldId id="413" r:id="rId158"/>
    <p:sldId id="414" r:id="rId159"/>
    <p:sldId id="415" r:id="rId160"/>
    <p:sldId id="416" r:id="rId161"/>
    <p:sldId id="417" r:id="rId162"/>
    <p:sldId id="419" r:id="rId163"/>
    <p:sldId id="420" r:id="rId164"/>
    <p:sldId id="421" r:id="rId165"/>
    <p:sldId id="422" r:id="rId166"/>
    <p:sldId id="423" r:id="rId167"/>
    <p:sldId id="424" r:id="rId168"/>
    <p:sldId id="428" r:id="rId169"/>
    <p:sldId id="425" r:id="rId170"/>
    <p:sldId id="426" r:id="rId171"/>
    <p:sldId id="427" r:id="rId172"/>
    <p:sldId id="432" r:id="rId173"/>
    <p:sldId id="431" r:id="rId174"/>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00"/>
    <a:srgbClr val="FFFFFF"/>
    <a:srgbClr val="000000"/>
    <a:srgbClr val="4F81BD"/>
    <a:srgbClr val="FFC000"/>
    <a:srgbClr val="FFFF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3234" autoAdjust="0"/>
    <p:restoredTop sz="94660"/>
  </p:normalViewPr>
  <p:slideViewPr>
    <p:cSldViewPr>
      <p:cViewPr varScale="1">
        <p:scale>
          <a:sx n="97" d="100"/>
          <a:sy n="97" d="100"/>
        </p:scale>
        <p:origin x="96" y="138"/>
      </p:cViewPr>
      <p:guideLst>
        <p:guide orient="horz" pos="21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54" Type="http://schemas.openxmlformats.org/officeDocument/2006/relationships/slide" Target="slides/slide153.xml"/><Relationship Id="rId159" Type="http://schemas.openxmlformats.org/officeDocument/2006/relationships/slide" Target="slides/slide158.xml"/><Relationship Id="rId175" Type="http://schemas.openxmlformats.org/officeDocument/2006/relationships/notesMaster" Target="notesMasters/notesMaster1.xml"/><Relationship Id="rId170" Type="http://schemas.openxmlformats.org/officeDocument/2006/relationships/slide" Target="slides/slide169.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60" Type="http://schemas.openxmlformats.org/officeDocument/2006/relationships/slide" Target="slides/slide159.xml"/><Relationship Id="rId165" Type="http://schemas.openxmlformats.org/officeDocument/2006/relationships/slide" Target="slides/slide16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71" Type="http://schemas.openxmlformats.org/officeDocument/2006/relationships/slide" Target="slides/slide170.xml"/><Relationship Id="rId176" Type="http://schemas.openxmlformats.org/officeDocument/2006/relationships/presProps" Target="presProps.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slide" Target="slides/slide129.xml"/><Relationship Id="rId135" Type="http://schemas.openxmlformats.org/officeDocument/2006/relationships/slide" Target="slides/slide134.xml"/><Relationship Id="rId143" Type="http://schemas.openxmlformats.org/officeDocument/2006/relationships/slide" Target="slides/slide142.xml"/><Relationship Id="rId148" Type="http://schemas.openxmlformats.org/officeDocument/2006/relationships/slide" Target="slides/slide147.xml"/><Relationship Id="rId151" Type="http://schemas.openxmlformats.org/officeDocument/2006/relationships/slide" Target="slides/slide150.xml"/><Relationship Id="rId156" Type="http://schemas.openxmlformats.org/officeDocument/2006/relationships/slide" Target="slides/slide155.xml"/><Relationship Id="rId164" Type="http://schemas.openxmlformats.org/officeDocument/2006/relationships/slide" Target="slides/slide163.xml"/><Relationship Id="rId169" Type="http://schemas.openxmlformats.org/officeDocument/2006/relationships/slide" Target="slides/slide168.xml"/><Relationship Id="rId177"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72" Type="http://schemas.openxmlformats.org/officeDocument/2006/relationships/slide" Target="slides/slide17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theme" Target="theme/theme1.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tableStyles" Target="tableStyles.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EFA206AF-708A-441F-ABF5-13C519E4133D}" type="datetimeFigureOut">
              <a:rPr lang="en-US" smtClean="0"/>
              <a:t>6/12/2018</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B3F4340B-555F-4971-B769-DEAA93D9C001}" type="slidenum">
              <a:rPr lang="en-US" smtClean="0"/>
              <a:t>‹#›</a:t>
            </a:fld>
            <a:endParaRPr lang="en-US"/>
          </a:p>
        </p:txBody>
      </p:sp>
    </p:spTree>
    <p:extLst>
      <p:ext uri="{BB962C8B-B14F-4D97-AF65-F5344CB8AC3E}">
        <p14:creationId xmlns:p14="http://schemas.microsoft.com/office/powerpoint/2010/main" val="21359919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F4340B-555F-4971-B769-DEAA93D9C001}" type="slidenum">
              <a:rPr lang="en-US" smtClean="0"/>
              <a:t>166</a:t>
            </a:fld>
            <a:endParaRPr lang="en-US"/>
          </a:p>
        </p:txBody>
      </p:sp>
    </p:spTree>
    <p:extLst>
      <p:ext uri="{BB962C8B-B14F-4D97-AF65-F5344CB8AC3E}">
        <p14:creationId xmlns:p14="http://schemas.microsoft.com/office/powerpoint/2010/main" val="154873972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F4340B-555F-4971-B769-DEAA93D9C001}" type="slidenum">
              <a:rPr lang="en-US" smtClean="0"/>
              <a:t>172</a:t>
            </a:fld>
            <a:endParaRPr lang="en-US"/>
          </a:p>
        </p:txBody>
      </p:sp>
    </p:spTree>
    <p:extLst>
      <p:ext uri="{BB962C8B-B14F-4D97-AF65-F5344CB8AC3E}">
        <p14:creationId xmlns:p14="http://schemas.microsoft.com/office/powerpoint/2010/main" val="154873972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F4340B-555F-4971-B769-DEAA93D9C001}" type="slidenum">
              <a:rPr lang="en-US" smtClean="0"/>
              <a:t>173</a:t>
            </a:fld>
            <a:endParaRPr lang="en-US"/>
          </a:p>
        </p:txBody>
      </p:sp>
    </p:spTree>
    <p:extLst>
      <p:ext uri="{BB962C8B-B14F-4D97-AF65-F5344CB8AC3E}">
        <p14:creationId xmlns:p14="http://schemas.microsoft.com/office/powerpoint/2010/main" val="154873972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CEC68A5C-B209-4CA4-BA36-E0245741340B}" type="datetimeFigureOut">
              <a:rPr lang="en-US" smtClean="0"/>
              <a:t>6/12/2018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228C524-4142-46A4-8A34-4E05376A6A00}" type="slidenum">
              <a:rPr lang="en-US" smtClean="0"/>
              <a:t>‹#›</a:t>
            </a:fld>
            <a:endParaRPr lang="en-US"/>
          </a:p>
        </p:txBody>
      </p:sp>
    </p:spTree>
    <p:extLst>
      <p:ext uri="{BB962C8B-B14F-4D97-AF65-F5344CB8AC3E}">
        <p14:creationId xmlns:p14="http://schemas.microsoft.com/office/powerpoint/2010/main" val="409278202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EC68A5C-B209-4CA4-BA36-E0245741340B}" type="datetimeFigureOut">
              <a:rPr lang="en-US" smtClean="0"/>
              <a:t>6/12/2018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228C524-4142-46A4-8A34-4E05376A6A00}" type="slidenum">
              <a:rPr lang="en-US" smtClean="0"/>
              <a:t>‹#›</a:t>
            </a:fld>
            <a:endParaRPr lang="en-US"/>
          </a:p>
        </p:txBody>
      </p:sp>
    </p:spTree>
    <p:extLst>
      <p:ext uri="{BB962C8B-B14F-4D97-AF65-F5344CB8AC3E}">
        <p14:creationId xmlns:p14="http://schemas.microsoft.com/office/powerpoint/2010/main" val="31373477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EC68A5C-B209-4CA4-BA36-E0245741340B}" type="datetimeFigureOut">
              <a:rPr lang="en-US" smtClean="0"/>
              <a:t>6/12/2018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228C524-4142-46A4-8A34-4E05376A6A00}" type="slidenum">
              <a:rPr lang="en-US" smtClean="0"/>
              <a:t>‹#›</a:t>
            </a:fld>
            <a:endParaRPr lang="en-US"/>
          </a:p>
        </p:txBody>
      </p:sp>
    </p:spTree>
    <p:extLst>
      <p:ext uri="{BB962C8B-B14F-4D97-AF65-F5344CB8AC3E}">
        <p14:creationId xmlns:p14="http://schemas.microsoft.com/office/powerpoint/2010/main" val="36866302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EC68A5C-B209-4CA4-BA36-E0245741340B}" type="datetimeFigureOut">
              <a:rPr lang="en-US" smtClean="0"/>
              <a:t>6/12/2018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228C524-4142-46A4-8A34-4E05376A6A00}" type="slidenum">
              <a:rPr lang="en-US" smtClean="0"/>
              <a:t>‹#›</a:t>
            </a:fld>
            <a:endParaRPr lang="en-US"/>
          </a:p>
        </p:txBody>
      </p:sp>
    </p:spTree>
    <p:extLst>
      <p:ext uri="{BB962C8B-B14F-4D97-AF65-F5344CB8AC3E}">
        <p14:creationId xmlns:p14="http://schemas.microsoft.com/office/powerpoint/2010/main" val="312982841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CEC68A5C-B209-4CA4-BA36-E0245741340B}" type="datetimeFigureOut">
              <a:rPr lang="en-US" smtClean="0"/>
              <a:t>6/12/2018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228C524-4142-46A4-8A34-4E05376A6A00}" type="slidenum">
              <a:rPr lang="en-US" smtClean="0"/>
              <a:t>‹#›</a:t>
            </a:fld>
            <a:endParaRPr lang="en-US"/>
          </a:p>
        </p:txBody>
      </p:sp>
    </p:spTree>
    <p:extLst>
      <p:ext uri="{BB962C8B-B14F-4D97-AF65-F5344CB8AC3E}">
        <p14:creationId xmlns:p14="http://schemas.microsoft.com/office/powerpoint/2010/main" val="97835092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CEC68A5C-B209-4CA4-BA36-E0245741340B}" type="datetimeFigureOut">
              <a:rPr lang="en-US" smtClean="0"/>
              <a:t>6/12/2018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228C524-4142-46A4-8A34-4E05376A6A00}" type="slidenum">
              <a:rPr lang="en-US" smtClean="0"/>
              <a:t>‹#›</a:t>
            </a:fld>
            <a:endParaRPr lang="en-US"/>
          </a:p>
        </p:txBody>
      </p:sp>
    </p:spTree>
    <p:extLst>
      <p:ext uri="{BB962C8B-B14F-4D97-AF65-F5344CB8AC3E}">
        <p14:creationId xmlns:p14="http://schemas.microsoft.com/office/powerpoint/2010/main" val="387951624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CEC68A5C-B209-4CA4-BA36-E0245741340B}" type="datetimeFigureOut">
              <a:rPr lang="en-US" smtClean="0"/>
              <a:t>6/12/2018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6228C524-4142-46A4-8A34-4E05376A6A00}" type="slidenum">
              <a:rPr lang="en-US" smtClean="0"/>
              <a:t>‹#›</a:t>
            </a:fld>
            <a:endParaRPr lang="en-US"/>
          </a:p>
        </p:txBody>
      </p:sp>
    </p:spTree>
    <p:extLst>
      <p:ext uri="{BB962C8B-B14F-4D97-AF65-F5344CB8AC3E}">
        <p14:creationId xmlns:p14="http://schemas.microsoft.com/office/powerpoint/2010/main" val="343642702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CEC68A5C-B209-4CA4-BA36-E0245741340B}" type="datetimeFigureOut">
              <a:rPr lang="en-US" smtClean="0"/>
              <a:t>6/12/2018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6228C524-4142-46A4-8A34-4E05376A6A00}" type="slidenum">
              <a:rPr lang="en-US" smtClean="0"/>
              <a:t>‹#›</a:t>
            </a:fld>
            <a:endParaRPr lang="en-US"/>
          </a:p>
        </p:txBody>
      </p:sp>
    </p:spTree>
    <p:extLst>
      <p:ext uri="{BB962C8B-B14F-4D97-AF65-F5344CB8AC3E}">
        <p14:creationId xmlns:p14="http://schemas.microsoft.com/office/powerpoint/2010/main" val="217060972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EC68A5C-B209-4CA4-BA36-E0245741340B}" type="datetimeFigureOut">
              <a:rPr lang="en-US" smtClean="0"/>
              <a:t>6/12/2018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6228C524-4142-46A4-8A34-4E05376A6A00}" type="slidenum">
              <a:rPr lang="en-US" smtClean="0"/>
              <a:t>‹#›</a:t>
            </a:fld>
            <a:endParaRPr lang="en-US"/>
          </a:p>
        </p:txBody>
      </p:sp>
    </p:spTree>
    <p:extLst>
      <p:ext uri="{BB962C8B-B14F-4D97-AF65-F5344CB8AC3E}">
        <p14:creationId xmlns:p14="http://schemas.microsoft.com/office/powerpoint/2010/main" val="36154742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EC68A5C-B209-4CA4-BA36-E0245741340B}" type="datetimeFigureOut">
              <a:rPr lang="en-US" smtClean="0"/>
              <a:t>6/12/2018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228C524-4142-46A4-8A34-4E05376A6A00}" type="slidenum">
              <a:rPr lang="en-US" smtClean="0"/>
              <a:t>‹#›</a:t>
            </a:fld>
            <a:endParaRPr lang="en-US"/>
          </a:p>
        </p:txBody>
      </p:sp>
    </p:spTree>
    <p:extLst>
      <p:ext uri="{BB962C8B-B14F-4D97-AF65-F5344CB8AC3E}">
        <p14:creationId xmlns:p14="http://schemas.microsoft.com/office/powerpoint/2010/main" val="92257111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EC68A5C-B209-4CA4-BA36-E0245741340B}" type="datetimeFigureOut">
              <a:rPr lang="en-US" smtClean="0"/>
              <a:t>6/12/2018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228C524-4142-46A4-8A34-4E05376A6A00}" type="slidenum">
              <a:rPr lang="en-US" smtClean="0"/>
              <a:t>‹#›</a:t>
            </a:fld>
            <a:endParaRPr lang="en-US"/>
          </a:p>
        </p:txBody>
      </p:sp>
    </p:spTree>
    <p:extLst>
      <p:ext uri="{BB962C8B-B14F-4D97-AF65-F5344CB8AC3E}">
        <p14:creationId xmlns:p14="http://schemas.microsoft.com/office/powerpoint/2010/main" val="185768977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92D050"/>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EC68A5C-B209-4CA4-BA36-E0245741340B}" type="datetimeFigureOut">
              <a:rPr lang="en-US" smtClean="0"/>
              <a:t>6/12/2018</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228C524-4142-46A4-8A34-4E05376A6A00}" type="slidenum">
              <a:rPr lang="en-US" smtClean="0"/>
              <a:t>‹#›</a:t>
            </a:fld>
            <a:endParaRPr lang="en-US"/>
          </a:p>
        </p:txBody>
      </p:sp>
    </p:spTree>
    <p:extLst>
      <p:ext uri="{BB962C8B-B14F-4D97-AF65-F5344CB8AC3E}">
        <p14:creationId xmlns:p14="http://schemas.microsoft.com/office/powerpoint/2010/main" val="51792972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3" Type="http://schemas.openxmlformats.org/officeDocument/2006/relationships/slide" Target="slide119.xml"/><Relationship Id="rId2" Type="http://schemas.openxmlformats.org/officeDocument/2006/relationships/slide" Target="slide129.xml"/><Relationship Id="rId1" Type="http://schemas.openxmlformats.org/officeDocument/2006/relationships/slideLayout" Target="../slideLayouts/slideLayout1.xml"/><Relationship Id="rId4" Type="http://schemas.openxmlformats.org/officeDocument/2006/relationships/slide" Target="slide125.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2" Type="http://schemas.openxmlformats.org/officeDocument/2006/relationships/slide" Target="slide11.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slide" Target="slide19.xml"/><Relationship Id="rId2" Type="http://schemas.openxmlformats.org/officeDocument/2006/relationships/slide" Target="slide13.xml"/><Relationship Id="rId1" Type="http://schemas.openxmlformats.org/officeDocument/2006/relationships/slideLayout" Target="../slideLayouts/slideLayout1.xml"/><Relationship Id="rId5" Type="http://schemas.openxmlformats.org/officeDocument/2006/relationships/slide" Target="slide25.xml"/><Relationship Id="rId4" Type="http://schemas.openxmlformats.org/officeDocument/2006/relationships/slide" Target="slide3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3" Type="http://schemas.openxmlformats.org/officeDocument/2006/relationships/slide" Target="slide88.xml"/><Relationship Id="rId2" Type="http://schemas.openxmlformats.org/officeDocument/2006/relationships/slide" Target="slide84.xml"/><Relationship Id="rId1" Type="http://schemas.openxmlformats.org/officeDocument/2006/relationships/slideLayout" Target="../slideLayouts/slideLayout1.xml"/><Relationship Id="rId4" Type="http://schemas.openxmlformats.org/officeDocument/2006/relationships/slide" Target="slide78.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3" Type="http://schemas.openxmlformats.org/officeDocument/2006/relationships/slide" Target="slide139.xml"/><Relationship Id="rId2" Type="http://schemas.openxmlformats.org/officeDocument/2006/relationships/slide" Target="slide135.xml"/><Relationship Id="rId1" Type="http://schemas.openxmlformats.org/officeDocument/2006/relationships/slideLayout" Target="../slideLayouts/slideLayout1.xml"/><Relationship Id="rId5" Type="http://schemas.openxmlformats.org/officeDocument/2006/relationships/slide" Target="slide143.xml"/><Relationship Id="rId4" Type="http://schemas.openxmlformats.org/officeDocument/2006/relationships/slide" Target="slide16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2" Type="http://schemas.openxmlformats.org/officeDocument/2006/relationships/slide" Target="slide11.xml"/><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3" Type="http://schemas.openxmlformats.org/officeDocument/2006/relationships/slide" Target="slide97.xml"/><Relationship Id="rId2" Type="http://schemas.openxmlformats.org/officeDocument/2006/relationships/slide" Target="slide92.xml"/><Relationship Id="rId1" Type="http://schemas.openxmlformats.org/officeDocument/2006/relationships/slideLayout" Target="../slideLayouts/slideLayout1.xml"/><Relationship Id="rId4" Type="http://schemas.openxmlformats.org/officeDocument/2006/relationships/slide" Target="slide10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3" Type="http://schemas.openxmlformats.org/officeDocument/2006/relationships/slide" Target="slide139.xml"/><Relationship Id="rId2" Type="http://schemas.openxmlformats.org/officeDocument/2006/relationships/slide" Target="slide135.xml"/><Relationship Id="rId1" Type="http://schemas.openxmlformats.org/officeDocument/2006/relationships/slideLayout" Target="../slideLayouts/slideLayout1.xml"/><Relationship Id="rId5" Type="http://schemas.openxmlformats.org/officeDocument/2006/relationships/slide" Target="slide143.xml"/><Relationship Id="rId4" Type="http://schemas.openxmlformats.org/officeDocument/2006/relationships/slide" Target="slide16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3" Type="http://schemas.openxmlformats.org/officeDocument/2006/relationships/slide" Target="slide119.xml"/><Relationship Id="rId2" Type="http://schemas.openxmlformats.org/officeDocument/2006/relationships/slide" Target="slide129.xml"/><Relationship Id="rId1" Type="http://schemas.openxmlformats.org/officeDocument/2006/relationships/slideLayout" Target="../slideLayouts/slideLayout1.xml"/><Relationship Id="rId4" Type="http://schemas.openxmlformats.org/officeDocument/2006/relationships/slide" Target="slide125.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3" Type="http://schemas.openxmlformats.org/officeDocument/2006/relationships/slide" Target="slide115.xml"/><Relationship Id="rId2" Type="http://schemas.openxmlformats.org/officeDocument/2006/relationships/slide" Target="slide106.xml"/><Relationship Id="rId1" Type="http://schemas.openxmlformats.org/officeDocument/2006/relationships/slideLayout" Target="../slideLayouts/slideLayout1.xml"/><Relationship Id="rId4" Type="http://schemas.openxmlformats.org/officeDocument/2006/relationships/slide" Target="slide11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3" Type="http://schemas.openxmlformats.org/officeDocument/2006/relationships/slide" Target="slide157.xml"/><Relationship Id="rId2" Type="http://schemas.openxmlformats.org/officeDocument/2006/relationships/slide" Target="slide152.xml"/><Relationship Id="rId1" Type="http://schemas.openxmlformats.org/officeDocument/2006/relationships/slideLayout" Target="../slideLayouts/slideLayout1.xml"/><Relationship Id="rId5" Type="http://schemas.openxmlformats.org/officeDocument/2006/relationships/slide" Target="slide148.xml"/><Relationship Id="rId4" Type="http://schemas.openxmlformats.org/officeDocument/2006/relationships/slide" Target="slide168.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3" Type="http://schemas.openxmlformats.org/officeDocument/2006/relationships/slide" Target="slide139.xml"/><Relationship Id="rId2" Type="http://schemas.openxmlformats.org/officeDocument/2006/relationships/slide" Target="slide135.xml"/><Relationship Id="rId1" Type="http://schemas.openxmlformats.org/officeDocument/2006/relationships/slideLayout" Target="../slideLayouts/slideLayout1.xml"/><Relationship Id="rId5" Type="http://schemas.openxmlformats.org/officeDocument/2006/relationships/slide" Target="slide143.xml"/><Relationship Id="rId4" Type="http://schemas.openxmlformats.org/officeDocument/2006/relationships/slide" Target="slide16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3" Type="http://schemas.openxmlformats.org/officeDocument/2006/relationships/slide" Target="slide119.xml"/><Relationship Id="rId2" Type="http://schemas.openxmlformats.org/officeDocument/2006/relationships/slide" Target="slide129.xml"/><Relationship Id="rId1" Type="http://schemas.openxmlformats.org/officeDocument/2006/relationships/slideLayout" Target="../slideLayouts/slideLayout1.xml"/><Relationship Id="rId4" Type="http://schemas.openxmlformats.org/officeDocument/2006/relationships/slide" Target="slide125.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3" Type="http://schemas.openxmlformats.org/officeDocument/2006/relationships/slide" Target="slide115.xml"/><Relationship Id="rId2" Type="http://schemas.openxmlformats.org/officeDocument/2006/relationships/slide" Target="slide106.xml"/><Relationship Id="rId1" Type="http://schemas.openxmlformats.org/officeDocument/2006/relationships/slideLayout" Target="../slideLayouts/slideLayout1.xml"/><Relationship Id="rId4" Type="http://schemas.openxmlformats.org/officeDocument/2006/relationships/slide" Target="slide11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3" Type="http://schemas.openxmlformats.org/officeDocument/2006/relationships/slide" Target="slide172.xml"/><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slide" Target="slide11.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xml.rels><?xml version="1.0" encoding="UTF-8" standalone="yes"?>
<Relationships xmlns="http://schemas.openxmlformats.org/package/2006/relationships"><Relationship Id="rId2" Type="http://schemas.openxmlformats.org/officeDocument/2006/relationships/slide" Target="slide172.xml"/><Relationship Id="rId1" Type="http://schemas.openxmlformats.org/officeDocument/2006/relationships/slideLayout" Target="../slideLayouts/slideLayout1.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3" Type="http://schemas.openxmlformats.org/officeDocument/2006/relationships/slide" Target="slide11.xml"/><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slide" Target="slide11.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slide" Target="slide11.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slide" Target="slide52.xml"/><Relationship Id="rId2" Type="http://schemas.openxmlformats.org/officeDocument/2006/relationships/slide" Target="slide45.xml"/><Relationship Id="rId1" Type="http://schemas.openxmlformats.org/officeDocument/2006/relationships/slideLayout" Target="../slideLayouts/slideLayout1.xml"/><Relationship Id="rId5" Type="http://schemas.openxmlformats.org/officeDocument/2006/relationships/slide" Target="slide40.xml"/><Relationship Id="rId4" Type="http://schemas.openxmlformats.org/officeDocument/2006/relationships/slide" Target="slide3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3" Type="http://schemas.openxmlformats.org/officeDocument/2006/relationships/slide" Target="slide19.xml"/><Relationship Id="rId2" Type="http://schemas.openxmlformats.org/officeDocument/2006/relationships/slide" Target="slide13.xml"/><Relationship Id="rId1" Type="http://schemas.openxmlformats.org/officeDocument/2006/relationships/slideLayout" Target="../slideLayouts/slideLayout1.xml"/><Relationship Id="rId5" Type="http://schemas.openxmlformats.org/officeDocument/2006/relationships/slide" Target="slide25.xml"/><Relationship Id="rId4" Type="http://schemas.openxmlformats.org/officeDocument/2006/relationships/slide" Target="slide3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slide" Target="slide58.xml"/><Relationship Id="rId2" Type="http://schemas.openxmlformats.org/officeDocument/2006/relationships/slide" Target="slide62.xml"/><Relationship Id="rId1" Type="http://schemas.openxmlformats.org/officeDocument/2006/relationships/slideLayout" Target="../slideLayouts/slideLayout1.xml"/><Relationship Id="rId5" Type="http://schemas.openxmlformats.org/officeDocument/2006/relationships/slide" Target="slide67.xml"/><Relationship Id="rId4" Type="http://schemas.openxmlformats.org/officeDocument/2006/relationships/slide" Target="slide7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slide" Target="slide36.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3" Type="http://schemas.openxmlformats.org/officeDocument/2006/relationships/slide" Target="slide78.xml"/><Relationship Id="rId2" Type="http://schemas.openxmlformats.org/officeDocument/2006/relationships/slide" Target="slide84.xml"/><Relationship Id="rId1" Type="http://schemas.openxmlformats.org/officeDocument/2006/relationships/slideLayout" Target="../slideLayouts/slideLayout1.xml"/><Relationship Id="rId4" Type="http://schemas.openxmlformats.org/officeDocument/2006/relationships/slide" Target="slide8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3" Type="http://schemas.openxmlformats.org/officeDocument/2006/relationships/slide" Target="slide97.xml"/><Relationship Id="rId2" Type="http://schemas.openxmlformats.org/officeDocument/2006/relationships/slide" Target="slide92.xml"/><Relationship Id="rId1" Type="http://schemas.openxmlformats.org/officeDocument/2006/relationships/slideLayout" Target="../slideLayouts/slideLayout1.xml"/><Relationship Id="rId4" Type="http://schemas.openxmlformats.org/officeDocument/2006/relationships/slide" Target="slide10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3" Type="http://schemas.openxmlformats.org/officeDocument/2006/relationships/slide" Target="slide97.xml"/><Relationship Id="rId2" Type="http://schemas.openxmlformats.org/officeDocument/2006/relationships/slide" Target="slide92.xml"/><Relationship Id="rId1" Type="http://schemas.openxmlformats.org/officeDocument/2006/relationships/slideLayout" Target="../slideLayouts/slideLayout1.xml"/><Relationship Id="rId4" Type="http://schemas.openxmlformats.org/officeDocument/2006/relationships/slide" Target="slide10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slide" Target="slide78.xml"/><Relationship Id="rId2" Type="http://schemas.openxmlformats.org/officeDocument/2006/relationships/slide" Target="slide84.xml"/><Relationship Id="rId1" Type="http://schemas.openxmlformats.org/officeDocument/2006/relationships/slideLayout" Target="../slideLayouts/slideLayout1.xml"/><Relationship Id="rId4" Type="http://schemas.openxmlformats.org/officeDocument/2006/relationships/slide" Target="slide88.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3" Type="http://schemas.openxmlformats.org/officeDocument/2006/relationships/slide" Target="slide52.xml"/><Relationship Id="rId2" Type="http://schemas.openxmlformats.org/officeDocument/2006/relationships/slide" Target="slide45.xml"/><Relationship Id="rId1" Type="http://schemas.openxmlformats.org/officeDocument/2006/relationships/slideLayout" Target="../slideLayouts/slideLayout1.xml"/><Relationship Id="rId5" Type="http://schemas.openxmlformats.org/officeDocument/2006/relationships/slide" Target="slide40.xml"/><Relationship Id="rId4" Type="http://schemas.openxmlformats.org/officeDocument/2006/relationships/slide" Target="slide3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3" Type="http://schemas.openxmlformats.org/officeDocument/2006/relationships/slide" Target="slide19.xml"/><Relationship Id="rId2" Type="http://schemas.openxmlformats.org/officeDocument/2006/relationships/slide" Target="slide13.xml"/><Relationship Id="rId1" Type="http://schemas.openxmlformats.org/officeDocument/2006/relationships/slideLayout" Target="../slideLayouts/slideLayout1.xml"/><Relationship Id="rId5" Type="http://schemas.openxmlformats.org/officeDocument/2006/relationships/slide" Target="slide25.xml"/><Relationship Id="rId4" Type="http://schemas.openxmlformats.org/officeDocument/2006/relationships/slide" Target="slide3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slide" Target="slide11.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slide" Target="slide58.xml"/><Relationship Id="rId2" Type="http://schemas.openxmlformats.org/officeDocument/2006/relationships/slide" Target="slide62.xml"/><Relationship Id="rId1" Type="http://schemas.openxmlformats.org/officeDocument/2006/relationships/slideLayout" Target="../slideLayouts/slideLayout1.xml"/><Relationship Id="rId5" Type="http://schemas.openxmlformats.org/officeDocument/2006/relationships/slide" Target="slide67.xml"/><Relationship Id="rId4" Type="http://schemas.openxmlformats.org/officeDocument/2006/relationships/slide" Target="slide7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openxmlformats.org/officeDocument/2006/relationships/slide" Target="slide115.xml"/><Relationship Id="rId2" Type="http://schemas.openxmlformats.org/officeDocument/2006/relationships/slide" Target="slide106.xml"/><Relationship Id="rId1" Type="http://schemas.openxmlformats.org/officeDocument/2006/relationships/slideLayout" Target="../slideLayouts/slideLayout1.xml"/><Relationship Id="rId4" Type="http://schemas.openxmlformats.org/officeDocument/2006/relationships/slide" Target="slide11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slide" Target="slide11.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slide" Target="slide58.xml"/><Relationship Id="rId2" Type="http://schemas.openxmlformats.org/officeDocument/2006/relationships/slide" Target="slide62.xml"/><Relationship Id="rId1" Type="http://schemas.openxmlformats.org/officeDocument/2006/relationships/slideLayout" Target="../slideLayouts/slideLayout1.xml"/><Relationship Id="rId5" Type="http://schemas.openxmlformats.org/officeDocument/2006/relationships/slide" Target="slide67.xml"/><Relationship Id="rId4" Type="http://schemas.openxmlformats.org/officeDocument/2006/relationships/slide" Target="slide7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spTree>
    <p:extLst>
      <p:ext uri="{BB962C8B-B14F-4D97-AF65-F5344CB8AC3E}">
        <p14:creationId xmlns:p14="http://schemas.microsoft.com/office/powerpoint/2010/main" val="170118612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981200" y="5476101"/>
            <a:ext cx="5410200" cy="553998"/>
          </a:xfrm>
          <a:prstGeom prst="rect">
            <a:avLst/>
          </a:prstGeom>
          <a:noFill/>
        </p:spPr>
        <p:txBody>
          <a:bodyPr wrap="square" rtlCol="0">
            <a:spAutoFit/>
          </a:bodyPr>
          <a:lstStyle/>
          <a:p>
            <a:pPr algn="ctr"/>
            <a:r>
              <a:rPr lang="en-US" sz="3000" dirty="0" smtClean="0"/>
              <a:t>(Click anywhere to begin)</a:t>
            </a:r>
            <a:endParaRPr lang="en-US" sz="3000" dirty="0"/>
          </a:p>
        </p:txBody>
      </p:sp>
      <p:sp>
        <p:nvSpPr>
          <p:cNvPr id="6" name="Title 1"/>
          <p:cNvSpPr>
            <a:spLocks noGrp="1"/>
          </p:cNvSpPr>
          <p:nvPr>
            <p:ph type="title"/>
          </p:nvPr>
        </p:nvSpPr>
        <p:spPr>
          <a:xfrm>
            <a:off x="457200" y="-487362"/>
            <a:ext cx="8229600" cy="5897562"/>
          </a:xfrm>
        </p:spPr>
        <p:txBody>
          <a:bodyPr>
            <a:normAutofit/>
          </a:bodyPr>
          <a:lstStyle/>
          <a:p>
            <a:r>
              <a:rPr lang="en-US" dirty="0" smtClean="0"/>
              <a:t>Your mission is to get the farmer, the fox, the chicken, and the grain across the river without losing any of them. Clicking on an object will cause the farmer to take that object across the river. Good luck!</a:t>
            </a:r>
            <a:endParaRPr lang="en-US" dirty="0"/>
          </a:p>
        </p:txBody>
      </p:sp>
    </p:spTree>
    <p:extLst>
      <p:ext uri="{BB962C8B-B14F-4D97-AF65-F5344CB8AC3E}">
        <p14:creationId xmlns:p14="http://schemas.microsoft.com/office/powerpoint/2010/main" val="414231628"/>
      </p:ext>
    </p:extLst>
  </p:cSld>
  <p:clrMapOvr>
    <a:masterClrMapping/>
  </p:clrMapOvr>
  <p:transition spd="slow">
    <p:fade/>
  </p:transition>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4b, you chose the grain, now you choose to bring the chicken back across (which leads to step 5)</a:t>
            </a:r>
            <a:endParaRPr lang="en-US" dirty="0"/>
          </a:p>
        </p:txBody>
      </p:sp>
    </p:spTree>
    <p:extLst>
      <p:ext uri="{BB962C8B-B14F-4D97-AF65-F5344CB8AC3E}">
        <p14:creationId xmlns:p14="http://schemas.microsoft.com/office/powerpoint/2010/main" val="3528157061"/>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0" name="Group 149"/>
          <p:cNvGrpSpPr/>
          <p:nvPr/>
        </p:nvGrpSpPr>
        <p:grpSpPr>
          <a:xfrm>
            <a:off x="114837" y="732578"/>
            <a:ext cx="1994780" cy="891153"/>
            <a:chOff x="805646" y="504127"/>
            <a:chExt cx="2448280" cy="1093751"/>
          </a:xfrm>
        </p:grpSpPr>
        <p:sp>
          <p:nvSpPr>
            <p:cNvPr id="151" name="Freeform 150"/>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2" name="Group 151"/>
            <p:cNvGrpSpPr/>
            <p:nvPr/>
          </p:nvGrpSpPr>
          <p:grpSpPr>
            <a:xfrm>
              <a:off x="805646" y="504127"/>
              <a:ext cx="2448280" cy="1093751"/>
              <a:chOff x="805646" y="504127"/>
              <a:chExt cx="2448280" cy="1093751"/>
            </a:xfrm>
          </p:grpSpPr>
          <p:sp>
            <p:nvSpPr>
              <p:cNvPr id="155" name="Freeform 154"/>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Oval 164"/>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8" name="Group 167"/>
              <p:cNvGrpSpPr/>
              <p:nvPr/>
            </p:nvGrpSpPr>
            <p:grpSpPr>
              <a:xfrm>
                <a:off x="2437062" y="504127"/>
                <a:ext cx="816864" cy="634589"/>
                <a:chOff x="2437062" y="504127"/>
                <a:chExt cx="816864" cy="634589"/>
              </a:xfrm>
            </p:grpSpPr>
            <p:sp>
              <p:nvSpPr>
                <p:cNvPr id="169" name="Freeform 168"/>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87" name="Group 186"/>
          <p:cNvGrpSpPr/>
          <p:nvPr/>
        </p:nvGrpSpPr>
        <p:grpSpPr>
          <a:xfrm>
            <a:off x="7033443" y="5505696"/>
            <a:ext cx="697543" cy="1081423"/>
            <a:chOff x="2852607" y="2643821"/>
            <a:chExt cx="1921794" cy="2979420"/>
          </a:xfrm>
        </p:grpSpPr>
        <p:grpSp>
          <p:nvGrpSpPr>
            <p:cNvPr id="188" name="Group 187"/>
            <p:cNvGrpSpPr/>
            <p:nvPr/>
          </p:nvGrpSpPr>
          <p:grpSpPr>
            <a:xfrm>
              <a:off x="2852607" y="2643821"/>
              <a:ext cx="1921794" cy="2979420"/>
              <a:chOff x="1905000" y="1463040"/>
              <a:chExt cx="1921794" cy="2979420"/>
            </a:xfrm>
          </p:grpSpPr>
          <p:grpSp>
            <p:nvGrpSpPr>
              <p:cNvPr id="205" name="Group 204"/>
              <p:cNvGrpSpPr/>
              <p:nvPr/>
            </p:nvGrpSpPr>
            <p:grpSpPr>
              <a:xfrm>
                <a:off x="1905000" y="1463040"/>
                <a:ext cx="1921794" cy="2979420"/>
                <a:chOff x="4429191" y="1310640"/>
                <a:chExt cx="1921794" cy="2979420"/>
              </a:xfrm>
            </p:grpSpPr>
            <p:sp>
              <p:nvSpPr>
                <p:cNvPr id="207" name="Freeform 206"/>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TextBox 208"/>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0" name="TextBox 209"/>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06" name="Freeform 205"/>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9" name="Freeform 188"/>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189"/>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2"/>
          <p:cNvGrpSpPr/>
          <p:nvPr/>
        </p:nvGrpSpPr>
        <p:grpSpPr>
          <a:xfrm>
            <a:off x="4528944" y="3137870"/>
            <a:ext cx="1868023" cy="2308238"/>
            <a:chOff x="4528944" y="3137870"/>
            <a:chExt cx="1868023" cy="2308238"/>
          </a:xfrm>
        </p:grpSpPr>
        <p:grpSp>
          <p:nvGrpSpPr>
            <p:cNvPr id="171" name="Group 170"/>
            <p:cNvGrpSpPr/>
            <p:nvPr/>
          </p:nvGrpSpPr>
          <p:grpSpPr>
            <a:xfrm>
              <a:off x="5421418" y="3137870"/>
              <a:ext cx="780072" cy="2033118"/>
              <a:chOff x="4029089" y="2298229"/>
              <a:chExt cx="1635050" cy="4261466"/>
            </a:xfrm>
          </p:grpSpPr>
          <p:sp>
            <p:nvSpPr>
              <p:cNvPr id="172" name="Freeform 17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4" name="Group 173"/>
              <p:cNvGrpSpPr/>
              <p:nvPr/>
            </p:nvGrpSpPr>
            <p:grpSpPr>
              <a:xfrm>
                <a:off x="4475823" y="4038992"/>
                <a:ext cx="442695" cy="1204307"/>
                <a:chOff x="1409647" y="3886592"/>
                <a:chExt cx="442695" cy="1204307"/>
              </a:xfrm>
            </p:grpSpPr>
            <p:sp>
              <p:nvSpPr>
                <p:cNvPr id="179" name="Freeform 17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4994228" y="4036801"/>
                <a:ext cx="442695" cy="1204307"/>
                <a:chOff x="4028134" y="4038992"/>
                <a:chExt cx="442695" cy="1204307"/>
              </a:xfrm>
            </p:grpSpPr>
            <p:sp>
              <p:nvSpPr>
                <p:cNvPr id="177" name="Freeform 17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Oval 17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0" name="Group 89"/>
            <p:cNvGrpSpPr/>
            <p:nvPr/>
          </p:nvGrpSpPr>
          <p:grpSpPr>
            <a:xfrm flipH="1">
              <a:off x="4528944" y="3862710"/>
              <a:ext cx="1120191" cy="1171650"/>
              <a:chOff x="1858464" y="2554917"/>
              <a:chExt cx="812927" cy="850271"/>
            </a:xfrm>
          </p:grpSpPr>
          <p:sp>
            <p:nvSpPr>
              <p:cNvPr id="99" name="Freeform 9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858464" y="2703634"/>
                <a:ext cx="305938" cy="409494"/>
                <a:chOff x="1843828" y="2654403"/>
                <a:chExt cx="305938" cy="409494"/>
              </a:xfrm>
            </p:grpSpPr>
            <p:sp>
              <p:nvSpPr>
                <p:cNvPr id="159" name="Freeform 158"/>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Oval 10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p:cNvGrpSpPr/>
              <p:nvPr/>
            </p:nvGrpSpPr>
            <p:grpSpPr>
              <a:xfrm>
                <a:off x="2340695" y="2611472"/>
                <a:ext cx="330696" cy="231532"/>
                <a:chOff x="2355460" y="2587868"/>
                <a:chExt cx="330696" cy="231532"/>
              </a:xfrm>
            </p:grpSpPr>
            <p:sp>
              <p:nvSpPr>
                <p:cNvPr id="157" name="Freeform 156"/>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7" name="Freeform 106"/>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 name="Group 107"/>
              <p:cNvGrpSpPr/>
              <p:nvPr/>
            </p:nvGrpSpPr>
            <p:grpSpPr>
              <a:xfrm>
                <a:off x="2437357" y="2666309"/>
                <a:ext cx="69406" cy="69406"/>
                <a:chOff x="2523175" y="1394290"/>
                <a:chExt cx="69406" cy="69406"/>
              </a:xfrm>
            </p:grpSpPr>
            <p:sp>
              <p:nvSpPr>
                <p:cNvPr id="154" name="Oval 15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 name="Group 115"/>
              <p:cNvGrpSpPr/>
              <p:nvPr/>
            </p:nvGrpSpPr>
            <p:grpSpPr>
              <a:xfrm>
                <a:off x="2516956" y="2651417"/>
                <a:ext cx="69406" cy="69406"/>
                <a:chOff x="2523175" y="1394290"/>
                <a:chExt cx="69406" cy="69406"/>
              </a:xfrm>
            </p:grpSpPr>
            <p:sp>
              <p:nvSpPr>
                <p:cNvPr id="118" name="Oval 11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11" name="Group 210"/>
            <p:cNvGrpSpPr/>
            <p:nvPr/>
          </p:nvGrpSpPr>
          <p:grpSpPr>
            <a:xfrm>
              <a:off x="4728473" y="3834727"/>
              <a:ext cx="1668494" cy="1611381"/>
              <a:chOff x="1688367" y="2339340"/>
              <a:chExt cx="1668494" cy="1611381"/>
            </a:xfrm>
          </p:grpSpPr>
          <p:sp>
            <p:nvSpPr>
              <p:cNvPr id="212" name="Freeform 21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Freeform 2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4" name="Group 213"/>
              <p:cNvGrpSpPr/>
              <p:nvPr/>
            </p:nvGrpSpPr>
            <p:grpSpPr>
              <a:xfrm>
                <a:off x="1688367" y="3065315"/>
                <a:ext cx="1668494" cy="885406"/>
                <a:chOff x="1688367" y="3065315"/>
                <a:chExt cx="1668494" cy="885406"/>
              </a:xfrm>
            </p:grpSpPr>
            <p:sp>
              <p:nvSpPr>
                <p:cNvPr id="215" name="Freeform 21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6" name="Group 215"/>
                <p:cNvGrpSpPr/>
                <p:nvPr/>
              </p:nvGrpSpPr>
              <p:grpSpPr>
                <a:xfrm>
                  <a:off x="1770097" y="3662588"/>
                  <a:ext cx="1427235" cy="288133"/>
                  <a:chOff x="1770097" y="3657600"/>
                  <a:chExt cx="1427235" cy="288133"/>
                </a:xfrm>
              </p:grpSpPr>
              <p:sp>
                <p:nvSpPr>
                  <p:cNvPr id="217" name="Rectangle 21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951965043"/>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0" name="Group 149"/>
          <p:cNvGrpSpPr/>
          <p:nvPr/>
        </p:nvGrpSpPr>
        <p:grpSpPr>
          <a:xfrm>
            <a:off x="114837" y="732578"/>
            <a:ext cx="1994780" cy="891153"/>
            <a:chOff x="805646" y="504127"/>
            <a:chExt cx="2448280" cy="1093751"/>
          </a:xfrm>
        </p:grpSpPr>
        <p:sp>
          <p:nvSpPr>
            <p:cNvPr id="151" name="Freeform 150"/>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2" name="Group 151"/>
            <p:cNvGrpSpPr/>
            <p:nvPr/>
          </p:nvGrpSpPr>
          <p:grpSpPr>
            <a:xfrm>
              <a:off x="805646" y="504127"/>
              <a:ext cx="2448280" cy="1093751"/>
              <a:chOff x="805646" y="504127"/>
              <a:chExt cx="2448280" cy="1093751"/>
            </a:xfrm>
          </p:grpSpPr>
          <p:sp>
            <p:nvSpPr>
              <p:cNvPr id="155" name="Freeform 154"/>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Oval 164"/>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8" name="Group 167"/>
              <p:cNvGrpSpPr/>
              <p:nvPr/>
            </p:nvGrpSpPr>
            <p:grpSpPr>
              <a:xfrm>
                <a:off x="2437062" y="504127"/>
                <a:ext cx="816864" cy="634589"/>
                <a:chOff x="2437062" y="504127"/>
                <a:chExt cx="816864" cy="634589"/>
              </a:xfrm>
            </p:grpSpPr>
            <p:sp>
              <p:nvSpPr>
                <p:cNvPr id="169" name="Freeform 168"/>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87" name="Group 186"/>
          <p:cNvGrpSpPr/>
          <p:nvPr/>
        </p:nvGrpSpPr>
        <p:grpSpPr>
          <a:xfrm>
            <a:off x="7033443" y="5505696"/>
            <a:ext cx="697543" cy="1081423"/>
            <a:chOff x="2852607" y="2643821"/>
            <a:chExt cx="1921794" cy="2979420"/>
          </a:xfrm>
        </p:grpSpPr>
        <p:grpSp>
          <p:nvGrpSpPr>
            <p:cNvPr id="188" name="Group 187"/>
            <p:cNvGrpSpPr/>
            <p:nvPr/>
          </p:nvGrpSpPr>
          <p:grpSpPr>
            <a:xfrm>
              <a:off x="2852607" y="2643821"/>
              <a:ext cx="1921794" cy="2979420"/>
              <a:chOff x="1905000" y="1463040"/>
              <a:chExt cx="1921794" cy="2979420"/>
            </a:xfrm>
          </p:grpSpPr>
          <p:grpSp>
            <p:nvGrpSpPr>
              <p:cNvPr id="205" name="Group 204"/>
              <p:cNvGrpSpPr/>
              <p:nvPr/>
            </p:nvGrpSpPr>
            <p:grpSpPr>
              <a:xfrm>
                <a:off x="1905000" y="1463040"/>
                <a:ext cx="1921794" cy="2979420"/>
                <a:chOff x="4429191" y="1310640"/>
                <a:chExt cx="1921794" cy="2979420"/>
              </a:xfrm>
            </p:grpSpPr>
            <p:sp>
              <p:nvSpPr>
                <p:cNvPr id="207" name="Freeform 206"/>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TextBox 208"/>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0" name="TextBox 209"/>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06" name="Freeform 205"/>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9" name="Freeform 188"/>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189"/>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1" name="Group 250"/>
          <p:cNvGrpSpPr/>
          <p:nvPr/>
        </p:nvGrpSpPr>
        <p:grpSpPr>
          <a:xfrm>
            <a:off x="4528944" y="3137870"/>
            <a:ext cx="1868023" cy="2308238"/>
            <a:chOff x="4528944" y="3137870"/>
            <a:chExt cx="1868023" cy="2308238"/>
          </a:xfrm>
        </p:grpSpPr>
        <p:grpSp>
          <p:nvGrpSpPr>
            <p:cNvPr id="252" name="Group 251"/>
            <p:cNvGrpSpPr/>
            <p:nvPr/>
          </p:nvGrpSpPr>
          <p:grpSpPr>
            <a:xfrm>
              <a:off x="5421418" y="3137870"/>
              <a:ext cx="780072" cy="2033118"/>
              <a:chOff x="4029089" y="2298229"/>
              <a:chExt cx="1635050" cy="4261466"/>
            </a:xfrm>
          </p:grpSpPr>
          <p:sp>
            <p:nvSpPr>
              <p:cNvPr id="282" name="Freeform 28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Freeform 28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4" name="Group 283"/>
              <p:cNvGrpSpPr/>
              <p:nvPr/>
            </p:nvGrpSpPr>
            <p:grpSpPr>
              <a:xfrm>
                <a:off x="4475823" y="4038992"/>
                <a:ext cx="442695" cy="1204307"/>
                <a:chOff x="1409647" y="3886592"/>
                <a:chExt cx="442695" cy="1204307"/>
              </a:xfrm>
            </p:grpSpPr>
            <p:sp>
              <p:nvSpPr>
                <p:cNvPr id="289" name="Freeform 28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5" name="Group 284"/>
              <p:cNvGrpSpPr/>
              <p:nvPr/>
            </p:nvGrpSpPr>
            <p:grpSpPr>
              <a:xfrm flipH="1">
                <a:off x="4994228" y="4036801"/>
                <a:ext cx="442695" cy="1204307"/>
                <a:chOff x="4028134" y="4038992"/>
                <a:chExt cx="442695" cy="1204307"/>
              </a:xfrm>
            </p:grpSpPr>
            <p:sp>
              <p:nvSpPr>
                <p:cNvPr id="287" name="Freeform 28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86" name="Oval 28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53" name="Group 252"/>
            <p:cNvGrpSpPr/>
            <p:nvPr/>
          </p:nvGrpSpPr>
          <p:grpSpPr>
            <a:xfrm flipH="1">
              <a:off x="4528944" y="3862710"/>
              <a:ext cx="1120191" cy="1171650"/>
              <a:chOff x="1858464" y="2554917"/>
              <a:chExt cx="812927" cy="850271"/>
            </a:xfrm>
          </p:grpSpPr>
          <p:sp>
            <p:nvSpPr>
              <p:cNvPr id="262" name="Freeform 261"/>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Freeform 262"/>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Freeform 263"/>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reeform 265"/>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7" name="Group 266"/>
              <p:cNvGrpSpPr/>
              <p:nvPr/>
            </p:nvGrpSpPr>
            <p:grpSpPr>
              <a:xfrm>
                <a:off x="1858464" y="2703634"/>
                <a:ext cx="305938" cy="409494"/>
                <a:chOff x="1843828" y="2654403"/>
                <a:chExt cx="305938" cy="409494"/>
              </a:xfrm>
            </p:grpSpPr>
            <p:sp>
              <p:nvSpPr>
                <p:cNvPr id="279" name="Freeform 278"/>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Freeform 27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 name="Freeform 28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8" name="Oval 267"/>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9" name="Group 268"/>
              <p:cNvGrpSpPr/>
              <p:nvPr/>
            </p:nvGrpSpPr>
            <p:grpSpPr>
              <a:xfrm>
                <a:off x="2340695" y="2611472"/>
                <a:ext cx="330696" cy="231532"/>
                <a:chOff x="2355460" y="2587868"/>
                <a:chExt cx="330696" cy="231532"/>
              </a:xfrm>
            </p:grpSpPr>
            <p:sp>
              <p:nvSpPr>
                <p:cNvPr id="277" name="Freeform 276"/>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Oval 277"/>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0" name="Freeform 269"/>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1" name="Group 270"/>
              <p:cNvGrpSpPr/>
              <p:nvPr/>
            </p:nvGrpSpPr>
            <p:grpSpPr>
              <a:xfrm>
                <a:off x="2437357" y="2666309"/>
                <a:ext cx="69406" cy="69406"/>
                <a:chOff x="2523175" y="1394290"/>
                <a:chExt cx="69406" cy="69406"/>
              </a:xfrm>
            </p:grpSpPr>
            <p:sp>
              <p:nvSpPr>
                <p:cNvPr id="275" name="Oval 27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Oval 27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2" name="Group 271"/>
              <p:cNvGrpSpPr/>
              <p:nvPr/>
            </p:nvGrpSpPr>
            <p:grpSpPr>
              <a:xfrm>
                <a:off x="2516956" y="2651417"/>
                <a:ext cx="69406" cy="69406"/>
                <a:chOff x="2523175" y="1394290"/>
                <a:chExt cx="69406" cy="69406"/>
              </a:xfrm>
            </p:grpSpPr>
            <p:sp>
              <p:nvSpPr>
                <p:cNvPr id="273" name="Oval 272"/>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Oval 273"/>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4" name="Group 253"/>
            <p:cNvGrpSpPr/>
            <p:nvPr/>
          </p:nvGrpSpPr>
          <p:grpSpPr>
            <a:xfrm>
              <a:off x="4728473" y="3834727"/>
              <a:ext cx="1668494" cy="1611381"/>
              <a:chOff x="1688367" y="2339340"/>
              <a:chExt cx="1668494" cy="1611381"/>
            </a:xfrm>
          </p:grpSpPr>
          <p:sp>
            <p:nvSpPr>
              <p:cNvPr id="255" name="Freeform 254"/>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 name="Freeform 255"/>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7" name="Group 256"/>
              <p:cNvGrpSpPr/>
              <p:nvPr/>
            </p:nvGrpSpPr>
            <p:grpSpPr>
              <a:xfrm>
                <a:off x="1688367" y="3065315"/>
                <a:ext cx="1668494" cy="885406"/>
                <a:chOff x="1688367" y="3065315"/>
                <a:chExt cx="1668494" cy="885406"/>
              </a:xfrm>
            </p:grpSpPr>
            <p:sp>
              <p:nvSpPr>
                <p:cNvPr id="258" name="Freeform 257"/>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9" name="Group 258"/>
                <p:cNvGrpSpPr/>
                <p:nvPr/>
              </p:nvGrpSpPr>
              <p:grpSpPr>
                <a:xfrm>
                  <a:off x="1770097" y="3662588"/>
                  <a:ext cx="1427235" cy="288133"/>
                  <a:chOff x="1770097" y="3657600"/>
                  <a:chExt cx="1427235" cy="288133"/>
                </a:xfrm>
              </p:grpSpPr>
              <p:sp>
                <p:nvSpPr>
                  <p:cNvPr id="260" name="Rectangle 25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Freeform 260"/>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354393849"/>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4.16667E-6 4.07407E-6 L -0.30799 -0.24306 " pathEditMode="relative" rAng="0" ptsTypes="AA">
                                      <p:cBhvr>
                                        <p:cTn id="6" dur="2000" fill="hold"/>
                                        <p:tgtEl>
                                          <p:spTgt spid="251"/>
                                        </p:tgtEl>
                                        <p:attrNameLst>
                                          <p:attrName>ppt_x</p:attrName>
                                          <p:attrName>ppt_y</p:attrName>
                                        </p:attrNameLst>
                                      </p:cBhvr>
                                      <p:rCtr x="-15399" y="-1215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p:cNvGrpSpPr/>
          <p:nvPr/>
        </p:nvGrpSpPr>
        <p:grpSpPr>
          <a:xfrm>
            <a:off x="2065187" y="205991"/>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5" name="Group 84"/>
          <p:cNvGrpSpPr/>
          <p:nvPr/>
        </p:nvGrpSpPr>
        <p:grpSpPr>
          <a:xfrm>
            <a:off x="114837" y="732578"/>
            <a:ext cx="1994780" cy="891153"/>
            <a:chOff x="805646" y="504127"/>
            <a:chExt cx="2448280" cy="1093751"/>
          </a:xfrm>
        </p:grpSpPr>
        <p:sp>
          <p:nvSpPr>
            <p:cNvPr id="86" name="Freeform 85"/>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7" name="Group 86"/>
            <p:cNvGrpSpPr/>
            <p:nvPr/>
          </p:nvGrpSpPr>
          <p:grpSpPr>
            <a:xfrm>
              <a:off x="805646" y="504127"/>
              <a:ext cx="2448280" cy="1093751"/>
              <a:chOff x="805646" y="504127"/>
              <a:chExt cx="2448280" cy="1093751"/>
            </a:xfrm>
          </p:grpSpPr>
          <p:sp>
            <p:nvSpPr>
              <p:cNvPr id="88" name="Freeform 87"/>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p:cNvGrpSpPr/>
              <p:nvPr/>
            </p:nvGrpSpPr>
            <p:grpSpPr>
              <a:xfrm>
                <a:off x="2437062" y="504127"/>
                <a:ext cx="816864" cy="634589"/>
                <a:chOff x="2437062" y="504127"/>
                <a:chExt cx="816864" cy="634589"/>
              </a:xfrm>
            </p:grpSpPr>
            <p:sp>
              <p:nvSpPr>
                <p:cNvPr id="156" name="Freeform 155"/>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4" name="Group 163"/>
          <p:cNvGrpSpPr/>
          <p:nvPr/>
        </p:nvGrpSpPr>
        <p:grpSpPr>
          <a:xfrm>
            <a:off x="7033443" y="5505696"/>
            <a:ext cx="697543" cy="1081423"/>
            <a:chOff x="2852607" y="2643821"/>
            <a:chExt cx="1921794" cy="2979420"/>
          </a:xfrm>
        </p:grpSpPr>
        <p:grpSp>
          <p:nvGrpSpPr>
            <p:cNvPr id="165" name="Group 164"/>
            <p:cNvGrpSpPr/>
            <p:nvPr/>
          </p:nvGrpSpPr>
          <p:grpSpPr>
            <a:xfrm>
              <a:off x="2852607" y="2643821"/>
              <a:ext cx="1921794" cy="2979420"/>
              <a:chOff x="1905000" y="1463040"/>
              <a:chExt cx="1921794" cy="2979420"/>
            </a:xfrm>
          </p:grpSpPr>
          <p:grpSp>
            <p:nvGrpSpPr>
              <p:cNvPr id="182" name="Group 181"/>
              <p:cNvGrpSpPr/>
              <p:nvPr/>
            </p:nvGrpSpPr>
            <p:grpSpPr>
              <a:xfrm>
                <a:off x="1905000" y="1463040"/>
                <a:ext cx="1921794" cy="2979420"/>
                <a:chOff x="4429191" y="1310640"/>
                <a:chExt cx="1921794" cy="2979420"/>
              </a:xfrm>
            </p:grpSpPr>
            <p:sp>
              <p:nvSpPr>
                <p:cNvPr id="184" name="Freeform 183"/>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TextBox 185"/>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87" name="TextBox 186"/>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3" name="Freeform 182"/>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6" name="Freeform 165"/>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9" name="Group 388"/>
          <p:cNvGrpSpPr/>
          <p:nvPr/>
        </p:nvGrpSpPr>
        <p:grpSpPr>
          <a:xfrm>
            <a:off x="1909103" y="2165010"/>
            <a:ext cx="1668494" cy="1611381"/>
            <a:chOff x="1688367" y="2339340"/>
            <a:chExt cx="1668494" cy="1611381"/>
          </a:xfrm>
        </p:grpSpPr>
        <p:sp>
          <p:nvSpPr>
            <p:cNvPr id="390" name="Freeform 38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39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2" name="Group 391"/>
            <p:cNvGrpSpPr/>
            <p:nvPr/>
          </p:nvGrpSpPr>
          <p:grpSpPr>
            <a:xfrm>
              <a:off x="1688367" y="3065315"/>
              <a:ext cx="1668494" cy="885406"/>
              <a:chOff x="1688367" y="3065315"/>
              <a:chExt cx="1668494" cy="885406"/>
            </a:xfrm>
          </p:grpSpPr>
          <p:sp>
            <p:nvSpPr>
              <p:cNvPr id="393" name="Freeform 39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4" name="Group 393"/>
              <p:cNvGrpSpPr/>
              <p:nvPr/>
            </p:nvGrpSpPr>
            <p:grpSpPr>
              <a:xfrm>
                <a:off x="1770097" y="3662588"/>
                <a:ext cx="1427235" cy="288133"/>
                <a:chOff x="1770097" y="3657600"/>
                <a:chExt cx="1427235" cy="288133"/>
              </a:xfrm>
            </p:grpSpPr>
            <p:sp>
              <p:nvSpPr>
                <p:cNvPr id="395" name="Rectangle 39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39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97" name="Freeform 396">
            <a:hlinkClick r:id="rId2" action="ppaction://hlinksldjump"/>
          </p:cNvPr>
          <p:cNvSpPr/>
          <p:nvPr/>
        </p:nvSpPr>
        <p:spPr>
          <a:xfrm>
            <a:off x="41564" y="595745"/>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4F81BD">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Freeform 397">
            <a:hlinkClick r:id="rId3" action="ppaction://hlinksldjump"/>
          </p:cNvPr>
          <p:cNvSpPr/>
          <p:nvPr/>
        </p:nvSpPr>
        <p:spPr>
          <a:xfrm>
            <a:off x="7009289" y="5487836"/>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Freeform 398">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0" name="Freeform 399">
            <a:hlinkClick r:id="rId3" action="ppaction://hlinksldjump"/>
          </p:cNvPr>
          <p:cNvSpPr/>
          <p:nvPr/>
        </p:nvSpPr>
        <p:spPr>
          <a:xfrm>
            <a:off x="2006600" y="13970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3043937"/>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STEP 5 </a:t>
            </a:r>
            <a:r>
              <a:rPr lang="en-US" dirty="0" smtClean="0"/>
              <a:t>STUFF</a:t>
            </a:r>
            <a:endParaRPr lang="en-US" dirty="0"/>
          </a:p>
        </p:txBody>
      </p:sp>
    </p:spTree>
    <p:extLst>
      <p:ext uri="{BB962C8B-B14F-4D97-AF65-F5344CB8AC3E}">
        <p14:creationId xmlns:p14="http://schemas.microsoft.com/office/powerpoint/2010/main" val="3290646759"/>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5a, you go back across either by yourself or to get the fox (for some reason). It leads to a game over.</a:t>
            </a:r>
            <a:endParaRPr lang="en-US" dirty="0"/>
          </a:p>
        </p:txBody>
      </p:sp>
    </p:spTree>
    <p:extLst>
      <p:ext uri="{BB962C8B-B14F-4D97-AF65-F5344CB8AC3E}">
        <p14:creationId xmlns:p14="http://schemas.microsoft.com/office/powerpoint/2010/main" val="3652692700"/>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 name="Group 1"/>
          <p:cNvGrpSpPr/>
          <p:nvPr/>
        </p:nvGrpSpPr>
        <p:grpSpPr>
          <a:xfrm>
            <a:off x="1688367" y="1603210"/>
            <a:ext cx="1668494" cy="2347511"/>
            <a:chOff x="1688367" y="1603210"/>
            <a:chExt cx="1668494" cy="2347511"/>
          </a:xfrm>
        </p:grpSpPr>
        <p:grpSp>
          <p:nvGrpSpPr>
            <p:cNvPr id="143" name="Group 142"/>
            <p:cNvGrpSpPr/>
            <p:nvPr/>
          </p:nvGrpSpPr>
          <p:grpSpPr>
            <a:xfrm>
              <a:off x="2399481" y="1603210"/>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442443291"/>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 name="Group 1"/>
          <p:cNvGrpSpPr/>
          <p:nvPr/>
        </p:nvGrpSpPr>
        <p:grpSpPr>
          <a:xfrm>
            <a:off x="1688367" y="1603210"/>
            <a:ext cx="1668494" cy="2347511"/>
            <a:chOff x="1688367" y="1603210"/>
            <a:chExt cx="1668494" cy="2347511"/>
          </a:xfrm>
        </p:grpSpPr>
        <p:grpSp>
          <p:nvGrpSpPr>
            <p:cNvPr id="143" name="Group 142"/>
            <p:cNvGrpSpPr/>
            <p:nvPr/>
          </p:nvGrpSpPr>
          <p:grpSpPr>
            <a:xfrm>
              <a:off x="2399481" y="1603210"/>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412000606"/>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1.94444E-6 -1.11111E-6 L 0.33038 0.21458 " pathEditMode="relative" rAng="0" ptsTypes="AA">
                                      <p:cBhvr>
                                        <p:cTn id="6" dur="2000" fill="hold"/>
                                        <p:tgtEl>
                                          <p:spTgt spid="2"/>
                                        </p:tgtEl>
                                        <p:attrNameLst>
                                          <p:attrName>ppt_x</p:attrName>
                                          <p:attrName>ppt_y</p:attrName>
                                        </p:attrNameLst>
                                      </p:cBhvr>
                                      <p:rCtr x="16510" y="1071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5" name="Group 164"/>
          <p:cNvGrpSpPr/>
          <p:nvPr/>
        </p:nvGrpSpPr>
        <p:grpSpPr>
          <a:xfrm>
            <a:off x="385060" y="2284172"/>
            <a:ext cx="697543" cy="1081423"/>
            <a:chOff x="2852607" y="2643821"/>
            <a:chExt cx="1921794" cy="2979420"/>
          </a:xfrm>
        </p:grpSpPr>
        <p:grpSp>
          <p:nvGrpSpPr>
            <p:cNvPr id="166" name="Group 165"/>
            <p:cNvGrpSpPr/>
            <p:nvPr/>
          </p:nvGrpSpPr>
          <p:grpSpPr>
            <a:xfrm>
              <a:off x="2852607" y="2643821"/>
              <a:ext cx="1921794" cy="2979420"/>
              <a:chOff x="1905000" y="1463040"/>
              <a:chExt cx="1921794" cy="2979420"/>
            </a:xfrm>
          </p:grpSpPr>
          <p:grpSp>
            <p:nvGrpSpPr>
              <p:cNvPr id="183" name="Group 182"/>
              <p:cNvGrpSpPr/>
              <p:nvPr/>
            </p:nvGrpSpPr>
            <p:grpSpPr>
              <a:xfrm>
                <a:off x="1905000" y="1463040"/>
                <a:ext cx="1921794" cy="2979420"/>
                <a:chOff x="4429191" y="1310640"/>
                <a:chExt cx="1921794" cy="2979420"/>
              </a:xfrm>
            </p:grpSpPr>
            <p:sp>
              <p:nvSpPr>
                <p:cNvPr id="185" name="Freeform 184"/>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88" name="TextBox 187"/>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4" name="Freeform 183"/>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Freeform 166"/>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9" name="Group 188"/>
          <p:cNvGrpSpPr/>
          <p:nvPr/>
        </p:nvGrpSpPr>
        <p:grpSpPr>
          <a:xfrm>
            <a:off x="457200" y="2371725"/>
            <a:ext cx="431006" cy="371475"/>
            <a:chOff x="466725" y="2374106"/>
            <a:chExt cx="431006" cy="371475"/>
          </a:xfrm>
        </p:grpSpPr>
        <p:sp>
          <p:nvSpPr>
            <p:cNvPr id="190" name="Freeform 189"/>
            <p:cNvSpPr/>
            <p:nvPr/>
          </p:nvSpPr>
          <p:spPr>
            <a:xfrm>
              <a:off x="466725" y="2374106"/>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a:off x="594784"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a:off x="685800"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a:off x="644793" y="257413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737668"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744803" y="2578321"/>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551918" y="254793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609600"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611981" y="2618806"/>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647696" y="250031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0" name="Freeform 199"/>
          <p:cNvSpPr/>
          <p:nvPr/>
        </p:nvSpPr>
        <p:spPr>
          <a:xfrm>
            <a:off x="469106" y="2374106"/>
            <a:ext cx="350044" cy="204788"/>
          </a:xfrm>
          <a:custGeom>
            <a:avLst/>
            <a:gdLst>
              <a:gd name="connsiteX0" fmla="*/ 288132 w 350044"/>
              <a:gd name="connsiteY0" fmla="*/ 173832 h 204788"/>
              <a:gd name="connsiteX1" fmla="*/ 114300 w 350044"/>
              <a:gd name="connsiteY1" fmla="*/ 204788 h 204788"/>
              <a:gd name="connsiteX2" fmla="*/ 0 w 350044"/>
              <a:gd name="connsiteY2" fmla="*/ 202407 h 204788"/>
              <a:gd name="connsiteX3" fmla="*/ 95250 w 350044"/>
              <a:gd name="connsiteY3" fmla="*/ 123825 h 204788"/>
              <a:gd name="connsiteX4" fmla="*/ 47625 w 350044"/>
              <a:gd name="connsiteY4" fmla="*/ 0 h 204788"/>
              <a:gd name="connsiteX5" fmla="*/ 159544 w 350044"/>
              <a:gd name="connsiteY5" fmla="*/ 76200 h 204788"/>
              <a:gd name="connsiteX6" fmla="*/ 350044 w 350044"/>
              <a:gd name="connsiteY6" fmla="*/ 47625 h 204788"/>
              <a:gd name="connsiteX7" fmla="*/ 288132 w 350044"/>
              <a:gd name="connsiteY7" fmla="*/ 173832 h 20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0044" h="204788">
                <a:moveTo>
                  <a:pt x="288132" y="173832"/>
                </a:moveTo>
                <a:lnTo>
                  <a:pt x="114300" y="204788"/>
                </a:lnTo>
                <a:lnTo>
                  <a:pt x="0" y="202407"/>
                </a:lnTo>
                <a:lnTo>
                  <a:pt x="95250" y="123825"/>
                </a:lnTo>
                <a:lnTo>
                  <a:pt x="47625" y="0"/>
                </a:lnTo>
                <a:lnTo>
                  <a:pt x="159544" y="76200"/>
                </a:lnTo>
                <a:lnTo>
                  <a:pt x="350044" y="47625"/>
                </a:lnTo>
                <a:lnTo>
                  <a:pt x="288132" y="173832"/>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458353" y="2371904"/>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539750" y="250190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650940" y="2458133"/>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600075" y="2553494"/>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692150" y="254635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609600" y="251460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ame 206"/>
          <p:cNvSpPr/>
          <p:nvPr/>
        </p:nvSpPr>
        <p:spPr>
          <a:xfrm>
            <a:off x="-108755" y="1724147"/>
            <a:ext cx="1670855" cy="2230633"/>
          </a:xfrm>
          <a:prstGeom prst="frame">
            <a:avLst>
              <a:gd name="adj1" fmla="val 26993"/>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8" name="Group 207"/>
          <p:cNvGrpSpPr/>
          <p:nvPr/>
        </p:nvGrpSpPr>
        <p:grpSpPr>
          <a:xfrm flipH="1">
            <a:off x="1032537" y="1470236"/>
            <a:ext cx="1120191" cy="1171650"/>
            <a:chOff x="1858464" y="2554917"/>
            <a:chExt cx="812927" cy="850271"/>
          </a:xfrm>
        </p:grpSpPr>
        <p:sp>
          <p:nvSpPr>
            <p:cNvPr id="209" name="Freeform 20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Freeform 20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Freeform 21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Freeform 21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4" name="Group 213"/>
            <p:cNvGrpSpPr/>
            <p:nvPr/>
          </p:nvGrpSpPr>
          <p:grpSpPr>
            <a:xfrm>
              <a:off x="1858464" y="2703634"/>
              <a:ext cx="305938" cy="409494"/>
              <a:chOff x="1843828" y="2654403"/>
              <a:chExt cx="305938" cy="409494"/>
            </a:xfrm>
          </p:grpSpPr>
          <p:sp>
            <p:nvSpPr>
              <p:cNvPr id="226" name="Freeform 225"/>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5" name="Oval 21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6" name="Group 215"/>
            <p:cNvGrpSpPr/>
            <p:nvPr/>
          </p:nvGrpSpPr>
          <p:grpSpPr>
            <a:xfrm>
              <a:off x="2340695" y="2611472"/>
              <a:ext cx="330696" cy="231532"/>
              <a:chOff x="2355460" y="2587868"/>
              <a:chExt cx="330696" cy="231532"/>
            </a:xfrm>
          </p:grpSpPr>
          <p:sp>
            <p:nvSpPr>
              <p:cNvPr id="224" name="Freeform 223"/>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7" name="Freeform 216"/>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8" name="Group 217"/>
            <p:cNvGrpSpPr/>
            <p:nvPr/>
          </p:nvGrpSpPr>
          <p:grpSpPr>
            <a:xfrm>
              <a:off x="2437357" y="2666309"/>
              <a:ext cx="69406" cy="69406"/>
              <a:chOff x="2523175" y="1394290"/>
              <a:chExt cx="69406" cy="69406"/>
            </a:xfrm>
          </p:grpSpPr>
          <p:sp>
            <p:nvSpPr>
              <p:cNvPr id="222" name="Oval 221"/>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222"/>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9" name="Group 218"/>
            <p:cNvGrpSpPr/>
            <p:nvPr/>
          </p:nvGrpSpPr>
          <p:grpSpPr>
            <a:xfrm>
              <a:off x="2516956" y="2651417"/>
              <a:ext cx="69406" cy="69406"/>
              <a:chOff x="2523175" y="1394290"/>
              <a:chExt cx="69406" cy="69406"/>
            </a:xfrm>
          </p:grpSpPr>
          <p:sp>
            <p:nvSpPr>
              <p:cNvPr id="220" name="Oval 21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Oval 22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6" name="Group 85" descr="Right:  Group 1"/>
          <p:cNvGrpSpPr/>
          <p:nvPr/>
        </p:nvGrpSpPr>
        <p:grpSpPr>
          <a:xfrm>
            <a:off x="4709361" y="3074800"/>
            <a:ext cx="1668494" cy="2347511"/>
            <a:chOff x="1688367" y="1603210"/>
            <a:chExt cx="1668494" cy="2347511"/>
          </a:xfrm>
        </p:grpSpPr>
        <p:grpSp>
          <p:nvGrpSpPr>
            <p:cNvPr id="87" name="Group 86"/>
            <p:cNvGrpSpPr/>
            <p:nvPr/>
          </p:nvGrpSpPr>
          <p:grpSpPr>
            <a:xfrm>
              <a:off x="2399481" y="1603210"/>
              <a:ext cx="780072" cy="2033118"/>
              <a:chOff x="4029089" y="2298229"/>
              <a:chExt cx="1635050" cy="4261466"/>
            </a:xfrm>
          </p:grpSpPr>
          <p:sp>
            <p:nvSpPr>
              <p:cNvPr id="156" name="Freeform 155"/>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p:cNvGrpSpPr/>
              <p:nvPr/>
            </p:nvGrpSpPr>
            <p:grpSpPr>
              <a:xfrm>
                <a:off x="4475823" y="4038992"/>
                <a:ext cx="442695" cy="1204307"/>
                <a:chOff x="1409647" y="3886592"/>
                <a:chExt cx="442695" cy="1204307"/>
              </a:xfrm>
            </p:grpSpPr>
            <p:sp>
              <p:nvSpPr>
                <p:cNvPr id="163" name="Freeform 162"/>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 name="Group 158"/>
              <p:cNvGrpSpPr/>
              <p:nvPr/>
            </p:nvGrpSpPr>
            <p:grpSpPr>
              <a:xfrm flipH="1">
                <a:off x="4994228" y="4036801"/>
                <a:ext cx="442695" cy="1204307"/>
                <a:chOff x="4028134" y="4038992"/>
                <a:chExt cx="442695" cy="1204307"/>
              </a:xfrm>
            </p:grpSpPr>
            <p:sp>
              <p:nvSpPr>
                <p:cNvPr id="161" name="Freeform 160"/>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0" name="Oval 159"/>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8" name="Group 87"/>
            <p:cNvGrpSpPr/>
            <p:nvPr/>
          </p:nvGrpSpPr>
          <p:grpSpPr>
            <a:xfrm>
              <a:off x="1688367" y="2339340"/>
              <a:ext cx="1668494" cy="1611381"/>
              <a:chOff x="1688367" y="2339340"/>
              <a:chExt cx="1668494" cy="1611381"/>
            </a:xfrm>
          </p:grpSpPr>
          <p:sp>
            <p:nvSpPr>
              <p:cNvPr id="108" name="Freeform 10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7" name="Group 116"/>
              <p:cNvGrpSpPr/>
              <p:nvPr/>
            </p:nvGrpSpPr>
            <p:grpSpPr>
              <a:xfrm>
                <a:off x="1688367" y="3065315"/>
                <a:ext cx="1668494" cy="885406"/>
                <a:chOff x="1688367" y="3065315"/>
                <a:chExt cx="1668494" cy="885406"/>
              </a:xfrm>
            </p:grpSpPr>
            <p:sp>
              <p:nvSpPr>
                <p:cNvPr id="118" name="Freeform 117"/>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p:cNvGrpSpPr/>
                <p:nvPr/>
              </p:nvGrpSpPr>
              <p:grpSpPr>
                <a:xfrm>
                  <a:off x="1770097" y="3662588"/>
                  <a:ext cx="1427235" cy="288133"/>
                  <a:chOff x="1770097" y="3657600"/>
                  <a:chExt cx="1427235" cy="288133"/>
                </a:xfrm>
              </p:grpSpPr>
              <p:sp>
                <p:nvSpPr>
                  <p:cNvPr id="154" name="Rectangle 153"/>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009145268"/>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1800000">
                                      <p:cBhvr>
                                        <p:cTn id="6" dur="300" fill="hold"/>
                                        <p:tgtEl>
                                          <p:spTgt spid="208"/>
                                        </p:tgtEl>
                                        <p:attrNameLst>
                                          <p:attrName>r</p:attrName>
                                        </p:attrNameLst>
                                      </p:cBhvr>
                                    </p:animRot>
                                  </p:childTnLst>
                                </p:cTn>
                              </p:par>
                              <p:par>
                                <p:cTn id="7" presetID="42" presetClass="path" presetSubtype="0" accel="50000" decel="50000" fill="hold" nodeType="withEffect">
                                  <p:stCondLst>
                                    <p:cond delay="0"/>
                                  </p:stCondLst>
                                  <p:childTnLst>
                                    <p:animMotion origin="layout" path="M -1.94444E-6 1.48148E-6 L -0.04913 0.05579 " pathEditMode="relative" rAng="0" ptsTypes="AA">
                                      <p:cBhvr>
                                        <p:cTn id="8" dur="500" fill="hold"/>
                                        <p:tgtEl>
                                          <p:spTgt spid="208"/>
                                        </p:tgtEl>
                                        <p:attrNameLst>
                                          <p:attrName>ppt_x</p:attrName>
                                          <p:attrName>ppt_y</p:attrName>
                                        </p:attrNameLst>
                                      </p:cBhvr>
                                      <p:rCtr x="-2465" y="2778"/>
                                    </p:animMotion>
                                  </p:childTnLst>
                                </p:cTn>
                              </p:par>
                              <p:par>
                                <p:cTn id="9" presetID="32" presetClass="emph" presetSubtype="0" repeatCount="indefinite" fill="hold" nodeType="withEffect">
                                  <p:stCondLst>
                                    <p:cond delay="0"/>
                                  </p:stCondLst>
                                  <p:childTnLst>
                                    <p:animRot by="120000">
                                      <p:cBhvr>
                                        <p:cTn id="10" dur="50" fill="hold">
                                          <p:stCondLst>
                                            <p:cond delay="0"/>
                                          </p:stCondLst>
                                        </p:cTn>
                                        <p:tgtEl>
                                          <p:spTgt spid="208"/>
                                        </p:tgtEl>
                                        <p:attrNameLst>
                                          <p:attrName>r</p:attrName>
                                        </p:attrNameLst>
                                      </p:cBhvr>
                                    </p:animRot>
                                    <p:animRot by="-240000">
                                      <p:cBhvr>
                                        <p:cTn id="11" dur="100" fill="hold">
                                          <p:stCondLst>
                                            <p:cond delay="100"/>
                                          </p:stCondLst>
                                        </p:cTn>
                                        <p:tgtEl>
                                          <p:spTgt spid="208"/>
                                        </p:tgtEl>
                                        <p:attrNameLst>
                                          <p:attrName>r</p:attrName>
                                        </p:attrNameLst>
                                      </p:cBhvr>
                                    </p:animRot>
                                    <p:animRot by="240000">
                                      <p:cBhvr>
                                        <p:cTn id="12" dur="100" fill="hold">
                                          <p:stCondLst>
                                            <p:cond delay="200"/>
                                          </p:stCondLst>
                                        </p:cTn>
                                        <p:tgtEl>
                                          <p:spTgt spid="208"/>
                                        </p:tgtEl>
                                        <p:attrNameLst>
                                          <p:attrName>r</p:attrName>
                                        </p:attrNameLst>
                                      </p:cBhvr>
                                    </p:animRot>
                                    <p:animRot by="-240000">
                                      <p:cBhvr>
                                        <p:cTn id="13" dur="100" fill="hold">
                                          <p:stCondLst>
                                            <p:cond delay="300"/>
                                          </p:stCondLst>
                                        </p:cTn>
                                        <p:tgtEl>
                                          <p:spTgt spid="208"/>
                                        </p:tgtEl>
                                        <p:attrNameLst>
                                          <p:attrName>r</p:attrName>
                                        </p:attrNameLst>
                                      </p:cBhvr>
                                    </p:animRot>
                                    <p:animRot by="120000">
                                      <p:cBhvr>
                                        <p:cTn id="14" dur="100" fill="hold">
                                          <p:stCondLst>
                                            <p:cond delay="400"/>
                                          </p:stCondLst>
                                        </p:cTn>
                                        <p:tgtEl>
                                          <p:spTgt spid="208"/>
                                        </p:tgtEl>
                                        <p:attrNameLst>
                                          <p:attrName>r</p:attrName>
                                        </p:attrNameLst>
                                      </p:cBhvr>
                                    </p:animRot>
                                  </p:childTnLst>
                                </p:cTn>
                              </p:par>
                              <p:par>
                                <p:cTn id="15" presetID="1" presetClass="entr" presetSubtype="0" fill="hold" nodeType="withEffect">
                                  <p:stCondLst>
                                    <p:cond delay="1000"/>
                                  </p:stCondLst>
                                  <p:childTnLst>
                                    <p:set>
                                      <p:cBhvr>
                                        <p:cTn id="16" dur="1" fill="hold">
                                          <p:stCondLst>
                                            <p:cond delay="0"/>
                                          </p:stCondLst>
                                        </p:cTn>
                                        <p:tgtEl>
                                          <p:spTgt spid="189"/>
                                        </p:tgtEl>
                                        <p:attrNameLst>
                                          <p:attrName>style.visibility</p:attrName>
                                        </p:attrNameLst>
                                      </p:cBhvr>
                                      <p:to>
                                        <p:strVal val="visible"/>
                                      </p:to>
                                    </p:set>
                                  </p:childTnLst>
                                </p:cTn>
                              </p:par>
                              <p:par>
                                <p:cTn id="17" presetID="1" presetClass="entr" presetSubtype="0" fill="hold" grpId="0" nodeType="withEffect">
                                  <p:stCondLst>
                                    <p:cond delay="1000"/>
                                  </p:stCondLst>
                                  <p:childTnLst>
                                    <p:set>
                                      <p:cBhvr>
                                        <p:cTn id="18" dur="1" fill="hold">
                                          <p:stCondLst>
                                            <p:cond delay="0"/>
                                          </p:stCondLst>
                                        </p:cTn>
                                        <p:tgtEl>
                                          <p:spTgt spid="202"/>
                                        </p:tgtEl>
                                        <p:attrNameLst>
                                          <p:attrName>style.visibility</p:attrName>
                                        </p:attrNameLst>
                                      </p:cBhvr>
                                      <p:to>
                                        <p:strVal val="visible"/>
                                      </p:to>
                                    </p:set>
                                  </p:childTnLst>
                                </p:cTn>
                              </p:par>
                              <p:par>
                                <p:cTn id="19" presetID="64" presetClass="path" presetSubtype="0" repeatCount="indefinite" fill="hold" grpId="1" nodeType="withEffect">
                                  <p:stCondLst>
                                    <p:cond delay="1000"/>
                                  </p:stCondLst>
                                  <p:childTnLst>
                                    <p:animMotion origin="layout" path="M 3.88889E-6 2.59259E-6 L -0.03698 -0.10949 " pathEditMode="relative" rAng="0" ptsTypes="AA">
                                      <p:cBhvr>
                                        <p:cTn id="20" dur="1000" fill="hold"/>
                                        <p:tgtEl>
                                          <p:spTgt spid="202"/>
                                        </p:tgtEl>
                                        <p:attrNameLst>
                                          <p:attrName>ppt_x</p:attrName>
                                          <p:attrName>ppt_y</p:attrName>
                                        </p:attrNameLst>
                                      </p:cBhvr>
                                      <p:rCtr x="-1858" y="-5486"/>
                                    </p:animMotion>
                                  </p:childTnLst>
                                </p:cTn>
                              </p:par>
                              <p:par>
                                <p:cTn id="21" presetID="1" presetClass="entr" presetSubtype="0" fill="hold" grpId="0" nodeType="withEffect">
                                  <p:stCondLst>
                                    <p:cond delay="1200"/>
                                  </p:stCondLst>
                                  <p:childTnLst>
                                    <p:set>
                                      <p:cBhvr>
                                        <p:cTn id="22" dur="1" fill="hold">
                                          <p:stCondLst>
                                            <p:cond delay="0"/>
                                          </p:stCondLst>
                                        </p:cTn>
                                        <p:tgtEl>
                                          <p:spTgt spid="203"/>
                                        </p:tgtEl>
                                        <p:attrNameLst>
                                          <p:attrName>style.visibility</p:attrName>
                                        </p:attrNameLst>
                                      </p:cBhvr>
                                      <p:to>
                                        <p:strVal val="visible"/>
                                      </p:to>
                                    </p:set>
                                  </p:childTnLst>
                                </p:cTn>
                              </p:par>
                              <p:par>
                                <p:cTn id="23" presetID="64" presetClass="path" presetSubtype="0" repeatCount="indefinite" fill="hold" grpId="1" nodeType="withEffect">
                                  <p:stCondLst>
                                    <p:cond delay="1200"/>
                                  </p:stCondLst>
                                  <p:childTnLst>
                                    <p:animMotion origin="layout" path="M 1.11111E-6 4.07407E-6 L 0.04861 -0.08565 " pathEditMode="relative" rAng="0" ptsTypes="AA">
                                      <p:cBhvr>
                                        <p:cTn id="24" dur="1000" fill="hold"/>
                                        <p:tgtEl>
                                          <p:spTgt spid="203"/>
                                        </p:tgtEl>
                                        <p:attrNameLst>
                                          <p:attrName>ppt_x</p:attrName>
                                          <p:attrName>ppt_y</p:attrName>
                                        </p:attrNameLst>
                                      </p:cBhvr>
                                      <p:rCtr x="2431" y="-4282"/>
                                    </p:animMotion>
                                  </p:childTnLst>
                                </p:cTn>
                              </p:par>
                              <p:par>
                                <p:cTn id="25" presetID="1" presetClass="entr" presetSubtype="0" fill="hold" grpId="0" nodeType="withEffect">
                                  <p:stCondLst>
                                    <p:cond delay="1400"/>
                                  </p:stCondLst>
                                  <p:childTnLst>
                                    <p:set>
                                      <p:cBhvr>
                                        <p:cTn id="26" dur="1" fill="hold">
                                          <p:stCondLst>
                                            <p:cond delay="0"/>
                                          </p:stCondLst>
                                        </p:cTn>
                                        <p:tgtEl>
                                          <p:spTgt spid="204"/>
                                        </p:tgtEl>
                                        <p:attrNameLst>
                                          <p:attrName>style.visibility</p:attrName>
                                        </p:attrNameLst>
                                      </p:cBhvr>
                                      <p:to>
                                        <p:strVal val="visible"/>
                                      </p:to>
                                    </p:set>
                                  </p:childTnLst>
                                </p:cTn>
                              </p:par>
                              <p:par>
                                <p:cTn id="27" presetID="64" presetClass="path" presetSubtype="0" repeatCount="indefinite" fill="hold" grpId="1" nodeType="withEffect">
                                  <p:stCondLst>
                                    <p:cond delay="1400"/>
                                  </p:stCondLst>
                                  <p:childTnLst>
                                    <p:animMotion origin="layout" path="M -3.33333E-6 3.7037E-6 L -0.07916 0.03356 " pathEditMode="relative" rAng="0" ptsTypes="AA">
                                      <p:cBhvr>
                                        <p:cTn id="28" dur="1000" fill="hold"/>
                                        <p:tgtEl>
                                          <p:spTgt spid="204"/>
                                        </p:tgtEl>
                                        <p:attrNameLst>
                                          <p:attrName>ppt_x</p:attrName>
                                          <p:attrName>ppt_y</p:attrName>
                                        </p:attrNameLst>
                                      </p:cBhvr>
                                      <p:rCtr x="-3958" y="1667"/>
                                    </p:animMotion>
                                  </p:childTnLst>
                                </p:cTn>
                              </p:par>
                              <p:par>
                                <p:cTn id="29" presetID="1" presetClass="entr" presetSubtype="0" fill="hold" grpId="0" nodeType="withEffect">
                                  <p:stCondLst>
                                    <p:cond delay="1600"/>
                                  </p:stCondLst>
                                  <p:childTnLst>
                                    <p:set>
                                      <p:cBhvr>
                                        <p:cTn id="30" dur="1" fill="hold">
                                          <p:stCondLst>
                                            <p:cond delay="0"/>
                                          </p:stCondLst>
                                        </p:cTn>
                                        <p:tgtEl>
                                          <p:spTgt spid="205"/>
                                        </p:tgtEl>
                                        <p:attrNameLst>
                                          <p:attrName>style.visibility</p:attrName>
                                        </p:attrNameLst>
                                      </p:cBhvr>
                                      <p:to>
                                        <p:strVal val="visible"/>
                                      </p:to>
                                    </p:set>
                                  </p:childTnLst>
                                </p:cTn>
                              </p:par>
                              <p:par>
                                <p:cTn id="31" presetID="64" presetClass="path" presetSubtype="0" repeatCount="indefinite" fill="hold" grpId="1" nodeType="withEffect">
                                  <p:stCondLst>
                                    <p:cond delay="1600"/>
                                  </p:stCondLst>
                                  <p:childTnLst>
                                    <p:animMotion origin="layout" path="M -2.77778E-6 1.11111E-6 L 0.06077 0.05694 " pathEditMode="relative" rAng="0" ptsTypes="AA">
                                      <p:cBhvr>
                                        <p:cTn id="32" dur="1000" fill="hold"/>
                                        <p:tgtEl>
                                          <p:spTgt spid="205"/>
                                        </p:tgtEl>
                                        <p:attrNameLst>
                                          <p:attrName>ppt_x</p:attrName>
                                          <p:attrName>ppt_y</p:attrName>
                                        </p:attrNameLst>
                                      </p:cBhvr>
                                      <p:rCtr x="3038" y="2847"/>
                                    </p:animMotion>
                                  </p:childTnLst>
                                </p:cTn>
                              </p:par>
                              <p:par>
                                <p:cTn id="33" presetID="1" presetClass="entr" presetSubtype="0" fill="hold" grpId="0" nodeType="withEffect">
                                  <p:stCondLst>
                                    <p:cond delay="1800"/>
                                  </p:stCondLst>
                                  <p:childTnLst>
                                    <p:set>
                                      <p:cBhvr>
                                        <p:cTn id="34" dur="1" fill="hold">
                                          <p:stCondLst>
                                            <p:cond delay="0"/>
                                          </p:stCondLst>
                                        </p:cTn>
                                        <p:tgtEl>
                                          <p:spTgt spid="206"/>
                                        </p:tgtEl>
                                        <p:attrNameLst>
                                          <p:attrName>style.visibility</p:attrName>
                                        </p:attrNameLst>
                                      </p:cBhvr>
                                      <p:to>
                                        <p:strVal val="visible"/>
                                      </p:to>
                                    </p:set>
                                  </p:childTnLst>
                                </p:cTn>
                              </p:par>
                              <p:par>
                                <p:cTn id="35" presetID="64" presetClass="path" presetSubtype="0" repeatCount="indefinite" fill="hold" grpId="1" nodeType="withEffect">
                                  <p:stCondLst>
                                    <p:cond delay="1800"/>
                                  </p:stCondLst>
                                  <p:childTnLst>
                                    <p:animMotion origin="layout" path="M 5E-6 7.40741E-7 L -0.05521 0.09491 " pathEditMode="relative" rAng="0" ptsTypes="AA">
                                      <p:cBhvr>
                                        <p:cTn id="36" dur="1000" fill="hold"/>
                                        <p:tgtEl>
                                          <p:spTgt spid="206"/>
                                        </p:tgtEl>
                                        <p:attrNameLst>
                                          <p:attrName>ppt_x</p:attrName>
                                          <p:attrName>ppt_y</p:attrName>
                                        </p:attrNameLst>
                                      </p:cBhvr>
                                      <p:rCtr x="-2760" y="4745"/>
                                    </p:animMotion>
                                  </p:childTnLst>
                                </p:cTn>
                              </p:par>
                              <p:par>
                                <p:cTn id="37" presetID="10" presetClass="entr" presetSubtype="0" fill="hold" grpId="0" nodeType="withEffect">
                                  <p:stCondLst>
                                    <p:cond delay="2500"/>
                                  </p:stCondLst>
                                  <p:childTnLst>
                                    <p:set>
                                      <p:cBhvr>
                                        <p:cTn id="38" dur="1" fill="hold">
                                          <p:stCondLst>
                                            <p:cond delay="0"/>
                                          </p:stCondLst>
                                        </p:cTn>
                                        <p:tgtEl>
                                          <p:spTgt spid="200"/>
                                        </p:tgtEl>
                                        <p:attrNameLst>
                                          <p:attrName>style.visibility</p:attrName>
                                        </p:attrNameLst>
                                      </p:cBhvr>
                                      <p:to>
                                        <p:strVal val="visible"/>
                                      </p:to>
                                    </p:set>
                                    <p:animEffect transition="in" filter="fade">
                                      <p:cBhvr>
                                        <p:cTn id="39" dur="500"/>
                                        <p:tgtEl>
                                          <p:spTgt spid="200"/>
                                        </p:tgtEl>
                                      </p:cBhvr>
                                    </p:animEffect>
                                  </p:childTnLst>
                                </p:cTn>
                              </p:par>
                              <p:par>
                                <p:cTn id="40" presetID="10" presetClass="entr" presetSubtype="0" fill="hold" grpId="0" nodeType="withEffect">
                                  <p:stCondLst>
                                    <p:cond delay="3500"/>
                                  </p:stCondLst>
                                  <p:childTnLst>
                                    <p:set>
                                      <p:cBhvr>
                                        <p:cTn id="41" dur="1" fill="hold">
                                          <p:stCondLst>
                                            <p:cond delay="0"/>
                                          </p:stCondLst>
                                        </p:cTn>
                                        <p:tgtEl>
                                          <p:spTgt spid="201"/>
                                        </p:tgtEl>
                                        <p:attrNameLst>
                                          <p:attrName>style.visibility</p:attrName>
                                        </p:attrNameLst>
                                      </p:cBhvr>
                                      <p:to>
                                        <p:strVal val="visible"/>
                                      </p:to>
                                    </p:set>
                                    <p:animEffect transition="in" filter="fade">
                                      <p:cBhvr>
                                        <p:cTn id="42" dur="500"/>
                                        <p:tgtEl>
                                          <p:spTgt spid="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animBg="1"/>
      <p:bldP spid="201" grpId="0" animBg="1"/>
      <p:bldP spid="202" grpId="0" animBg="1"/>
      <p:bldP spid="202" grpId="1" animBg="1"/>
      <p:bldP spid="203" grpId="0" animBg="1"/>
      <p:bldP spid="203" grpId="1" animBg="1"/>
      <p:bldP spid="204" grpId="0" animBg="1"/>
      <p:bldP spid="204" grpId="1" animBg="1"/>
      <p:bldP spid="205" grpId="0" animBg="1"/>
      <p:bldP spid="205" grpId="1" animBg="1"/>
      <p:bldP spid="206" grpId="0" animBg="1"/>
      <p:bldP spid="206" grpId="1"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p:cNvGrpSpPr/>
          <p:nvPr/>
        </p:nvGrpSpPr>
        <p:grpSpPr>
          <a:xfrm>
            <a:off x="457200" y="2371725"/>
            <a:ext cx="431006" cy="371475"/>
            <a:chOff x="466725" y="2374106"/>
            <a:chExt cx="431006" cy="371475"/>
          </a:xfrm>
        </p:grpSpPr>
        <p:sp>
          <p:nvSpPr>
            <p:cNvPr id="150" name="Freeform 149"/>
            <p:cNvSpPr/>
            <p:nvPr/>
          </p:nvSpPr>
          <p:spPr>
            <a:xfrm>
              <a:off x="466725" y="2374106"/>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150"/>
            <p:cNvSpPr/>
            <p:nvPr/>
          </p:nvSpPr>
          <p:spPr>
            <a:xfrm>
              <a:off x="594784"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151"/>
            <p:cNvSpPr/>
            <p:nvPr/>
          </p:nvSpPr>
          <p:spPr>
            <a:xfrm>
              <a:off x="685800"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644793" y="257413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737668"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744803" y="2578321"/>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186"/>
            <p:cNvSpPr/>
            <p:nvPr/>
          </p:nvSpPr>
          <p:spPr>
            <a:xfrm>
              <a:off x="551918" y="254793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a:off x="609600"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a:off x="611981" y="2618806"/>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189"/>
            <p:cNvSpPr/>
            <p:nvPr/>
          </p:nvSpPr>
          <p:spPr>
            <a:xfrm>
              <a:off x="647696" y="250031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Freeform 6"/>
          <p:cNvSpPr/>
          <p:nvPr/>
        </p:nvSpPr>
        <p:spPr>
          <a:xfrm>
            <a:off x="469106" y="2374106"/>
            <a:ext cx="350044" cy="204788"/>
          </a:xfrm>
          <a:custGeom>
            <a:avLst/>
            <a:gdLst>
              <a:gd name="connsiteX0" fmla="*/ 288132 w 350044"/>
              <a:gd name="connsiteY0" fmla="*/ 173832 h 204788"/>
              <a:gd name="connsiteX1" fmla="*/ 114300 w 350044"/>
              <a:gd name="connsiteY1" fmla="*/ 204788 h 204788"/>
              <a:gd name="connsiteX2" fmla="*/ 0 w 350044"/>
              <a:gd name="connsiteY2" fmla="*/ 202407 h 204788"/>
              <a:gd name="connsiteX3" fmla="*/ 95250 w 350044"/>
              <a:gd name="connsiteY3" fmla="*/ 123825 h 204788"/>
              <a:gd name="connsiteX4" fmla="*/ 47625 w 350044"/>
              <a:gd name="connsiteY4" fmla="*/ 0 h 204788"/>
              <a:gd name="connsiteX5" fmla="*/ 159544 w 350044"/>
              <a:gd name="connsiteY5" fmla="*/ 76200 h 204788"/>
              <a:gd name="connsiteX6" fmla="*/ 350044 w 350044"/>
              <a:gd name="connsiteY6" fmla="*/ 47625 h 204788"/>
              <a:gd name="connsiteX7" fmla="*/ 288132 w 350044"/>
              <a:gd name="connsiteY7" fmla="*/ 173832 h 20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0044" h="204788">
                <a:moveTo>
                  <a:pt x="288132" y="173832"/>
                </a:moveTo>
                <a:lnTo>
                  <a:pt x="114300" y="204788"/>
                </a:lnTo>
                <a:lnTo>
                  <a:pt x="0" y="202407"/>
                </a:lnTo>
                <a:lnTo>
                  <a:pt x="95250" y="123825"/>
                </a:lnTo>
                <a:lnTo>
                  <a:pt x="47625" y="0"/>
                </a:lnTo>
                <a:lnTo>
                  <a:pt x="159544" y="76200"/>
                </a:lnTo>
                <a:lnTo>
                  <a:pt x="350044" y="47625"/>
                </a:lnTo>
                <a:lnTo>
                  <a:pt x="288132" y="173832"/>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58353" y="2371904"/>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539750" y="250190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106"/>
          <p:cNvSpPr/>
          <p:nvPr/>
        </p:nvSpPr>
        <p:spPr>
          <a:xfrm>
            <a:off x="650940" y="2458133"/>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600075" y="2553494"/>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692150" y="254635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609600" y="251460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ame 5"/>
          <p:cNvSpPr/>
          <p:nvPr/>
        </p:nvSpPr>
        <p:spPr>
          <a:xfrm>
            <a:off x="-108755" y="1724147"/>
            <a:ext cx="1670855" cy="2230633"/>
          </a:xfrm>
          <a:prstGeom prst="frame">
            <a:avLst>
              <a:gd name="adj1" fmla="val 26993"/>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 name="Group 2"/>
          <p:cNvGrpSpPr/>
          <p:nvPr/>
        </p:nvGrpSpPr>
        <p:grpSpPr>
          <a:xfrm rot="20493962">
            <a:off x="290759" y="1822154"/>
            <a:ext cx="1033943" cy="736681"/>
            <a:chOff x="515243" y="1754744"/>
            <a:chExt cx="1033943" cy="736681"/>
          </a:xfrm>
        </p:grpSpPr>
        <p:sp>
          <p:nvSpPr>
            <p:cNvPr id="62" name="Freeform 61"/>
            <p:cNvSpPr/>
            <p:nvPr/>
          </p:nvSpPr>
          <p:spPr>
            <a:xfrm rot="15401727" flipH="1">
              <a:off x="816534" y="2348809"/>
              <a:ext cx="88246" cy="125704"/>
            </a:xfrm>
            <a:custGeom>
              <a:avLst/>
              <a:gdLst>
                <a:gd name="connsiteX0" fmla="*/ 130969 w 130969"/>
                <a:gd name="connsiteY0" fmla="*/ 0 h 197644"/>
                <a:gd name="connsiteX1" fmla="*/ 0 w 130969"/>
                <a:gd name="connsiteY1" fmla="*/ 197644 h 197644"/>
                <a:gd name="connsiteX0" fmla="*/ 64040 w 64040"/>
                <a:gd name="connsiteY0" fmla="*/ 0 h 91224"/>
                <a:gd name="connsiteX1" fmla="*/ 0 w 64040"/>
                <a:gd name="connsiteY1" fmla="*/ 91224 h 91224"/>
              </a:gdLst>
              <a:ahLst/>
              <a:cxnLst>
                <a:cxn ang="0">
                  <a:pos x="connsiteX0" y="connsiteY0"/>
                </a:cxn>
                <a:cxn ang="0">
                  <a:pos x="connsiteX1" y="connsiteY1"/>
                </a:cxn>
              </a:cxnLst>
              <a:rect l="l" t="t" r="r" b="b"/>
              <a:pathLst>
                <a:path w="64040" h="91224">
                  <a:moveTo>
                    <a:pt x="64040" y="0"/>
                  </a:moveTo>
                  <a:lnTo>
                    <a:pt x="0" y="9122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p:cNvGrpSpPr/>
            <p:nvPr/>
          </p:nvGrpSpPr>
          <p:grpSpPr>
            <a:xfrm>
              <a:off x="515243" y="1754744"/>
              <a:ext cx="1033943" cy="736681"/>
              <a:chOff x="515243" y="1754744"/>
              <a:chExt cx="1033943" cy="736681"/>
            </a:xfrm>
          </p:grpSpPr>
          <p:sp>
            <p:nvSpPr>
              <p:cNvPr id="63" name="Freeform 62"/>
              <p:cNvSpPr/>
              <p:nvPr/>
            </p:nvSpPr>
            <p:spPr>
              <a:xfrm rot="15401727" flipH="1">
                <a:off x="1291103" y="1846242"/>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rot="15401727" flipH="1">
                <a:off x="1330980" y="2014874"/>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rot="15401727" flipH="1">
                <a:off x="586592" y="1683395"/>
                <a:ext cx="421574" cy="564271"/>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rot="15401727" flipH="1">
                <a:off x="736101" y="1920377"/>
                <a:ext cx="571048" cy="571048"/>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65"/>
              <p:cNvSpPr/>
              <p:nvPr/>
            </p:nvSpPr>
            <p:spPr>
              <a:xfrm rot="15916518" flipH="1">
                <a:off x="897285" y="2096192"/>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0" name="Group 99"/>
          <p:cNvGrpSpPr/>
          <p:nvPr/>
        </p:nvGrpSpPr>
        <p:grpSpPr>
          <a:xfrm flipH="1">
            <a:off x="7385749" y="3583514"/>
            <a:ext cx="1994780" cy="891153"/>
            <a:chOff x="805646" y="504127"/>
            <a:chExt cx="2448280" cy="1093751"/>
          </a:xfrm>
        </p:grpSpPr>
        <p:sp>
          <p:nvSpPr>
            <p:cNvPr id="101" name="Freeform 100"/>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p:cNvGrpSpPr/>
            <p:nvPr/>
          </p:nvGrpSpPr>
          <p:grpSpPr>
            <a:xfrm>
              <a:off x="805646" y="504127"/>
              <a:ext cx="2448280" cy="1093751"/>
              <a:chOff x="805646" y="504127"/>
              <a:chExt cx="2448280" cy="1093751"/>
            </a:xfrm>
          </p:grpSpPr>
          <p:sp>
            <p:nvSpPr>
              <p:cNvPr id="103" name="Freeform 102"/>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103"/>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104"/>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Oval 14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14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14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1" name="Group 190"/>
              <p:cNvGrpSpPr/>
              <p:nvPr/>
            </p:nvGrpSpPr>
            <p:grpSpPr>
              <a:xfrm>
                <a:off x="2437062" y="504127"/>
                <a:ext cx="816864" cy="634589"/>
                <a:chOff x="2437062" y="504127"/>
                <a:chExt cx="816864" cy="634589"/>
              </a:xfrm>
            </p:grpSpPr>
            <p:sp>
              <p:nvSpPr>
                <p:cNvPr id="192" name="Freeform 191"/>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Oval 195"/>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196"/>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Oval 19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0" name="Group 199" descr="Right:  Group 1"/>
          <p:cNvGrpSpPr/>
          <p:nvPr/>
        </p:nvGrpSpPr>
        <p:grpSpPr>
          <a:xfrm>
            <a:off x="4709361" y="3074800"/>
            <a:ext cx="1668494" cy="2347511"/>
            <a:chOff x="1688367" y="1603210"/>
            <a:chExt cx="1668494" cy="2347511"/>
          </a:xfrm>
        </p:grpSpPr>
        <p:grpSp>
          <p:nvGrpSpPr>
            <p:cNvPr id="201" name="Group 200"/>
            <p:cNvGrpSpPr/>
            <p:nvPr/>
          </p:nvGrpSpPr>
          <p:grpSpPr>
            <a:xfrm>
              <a:off x="2399481" y="1603210"/>
              <a:ext cx="780072" cy="2033118"/>
              <a:chOff x="4029089" y="2298229"/>
              <a:chExt cx="1635050" cy="4261466"/>
            </a:xfrm>
          </p:grpSpPr>
          <p:sp>
            <p:nvSpPr>
              <p:cNvPr id="211" name="Freeform 210"/>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3" name="Group 212"/>
              <p:cNvGrpSpPr/>
              <p:nvPr/>
            </p:nvGrpSpPr>
            <p:grpSpPr>
              <a:xfrm>
                <a:off x="4475823" y="4038992"/>
                <a:ext cx="442695" cy="1204307"/>
                <a:chOff x="1409647" y="3886592"/>
                <a:chExt cx="442695" cy="1204307"/>
              </a:xfrm>
            </p:grpSpPr>
            <p:sp>
              <p:nvSpPr>
                <p:cNvPr id="218" name="Freeform 217"/>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4" name="Group 213"/>
              <p:cNvGrpSpPr/>
              <p:nvPr/>
            </p:nvGrpSpPr>
            <p:grpSpPr>
              <a:xfrm flipH="1">
                <a:off x="4994228" y="4036801"/>
                <a:ext cx="442695" cy="1204307"/>
                <a:chOff x="4028134" y="4038992"/>
                <a:chExt cx="442695" cy="1204307"/>
              </a:xfrm>
            </p:grpSpPr>
            <p:sp>
              <p:nvSpPr>
                <p:cNvPr id="216" name="Freeform 215"/>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5" name="Oval 214"/>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02" name="Group 201"/>
            <p:cNvGrpSpPr/>
            <p:nvPr/>
          </p:nvGrpSpPr>
          <p:grpSpPr>
            <a:xfrm>
              <a:off x="1688367" y="2339340"/>
              <a:ext cx="1668494" cy="1611381"/>
              <a:chOff x="1688367" y="2339340"/>
              <a:chExt cx="1668494" cy="1611381"/>
            </a:xfrm>
          </p:grpSpPr>
          <p:sp>
            <p:nvSpPr>
              <p:cNvPr id="203" name="Freeform 202"/>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5" name="Group 204"/>
              <p:cNvGrpSpPr/>
              <p:nvPr/>
            </p:nvGrpSpPr>
            <p:grpSpPr>
              <a:xfrm>
                <a:off x="1688367" y="3065315"/>
                <a:ext cx="1668494" cy="885406"/>
                <a:chOff x="1688367" y="3065315"/>
                <a:chExt cx="1668494" cy="885406"/>
              </a:xfrm>
            </p:grpSpPr>
            <p:sp>
              <p:nvSpPr>
                <p:cNvPr id="206" name="Freeform 205"/>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8" name="Group 207"/>
                <p:cNvGrpSpPr/>
                <p:nvPr/>
              </p:nvGrpSpPr>
              <p:grpSpPr>
                <a:xfrm>
                  <a:off x="1770097" y="3662588"/>
                  <a:ext cx="1427235" cy="288133"/>
                  <a:chOff x="1770097" y="3657600"/>
                  <a:chExt cx="1427235" cy="288133"/>
                </a:xfrm>
              </p:grpSpPr>
              <p:sp>
                <p:nvSpPr>
                  <p:cNvPr id="209" name="Rectangle 208"/>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Freeform 209"/>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9" name="Group 8"/>
          <p:cNvGrpSpPr/>
          <p:nvPr/>
        </p:nvGrpSpPr>
        <p:grpSpPr>
          <a:xfrm>
            <a:off x="737491" y="-445894"/>
            <a:ext cx="7869650" cy="7582324"/>
            <a:chOff x="737491" y="-445894"/>
            <a:chExt cx="7869650" cy="7582324"/>
          </a:xfrm>
        </p:grpSpPr>
        <p:grpSp>
          <p:nvGrpSpPr>
            <p:cNvPr id="117" name="Group 116"/>
            <p:cNvGrpSpPr/>
            <p:nvPr/>
          </p:nvGrpSpPr>
          <p:grpSpPr>
            <a:xfrm rot="491490">
              <a:off x="737491" y="-445894"/>
              <a:ext cx="7869650" cy="7582324"/>
              <a:chOff x="-21991" y="-380998"/>
              <a:chExt cx="9151671" cy="7239000"/>
            </a:xfrm>
          </p:grpSpPr>
          <p:sp>
            <p:nvSpPr>
              <p:cNvPr id="118" name="Explosion 2 117"/>
              <p:cNvSpPr/>
              <p:nvPr/>
            </p:nvSpPr>
            <p:spPr>
              <a:xfrm rot="1152323">
                <a:off x="1219199" y="-380998"/>
                <a:ext cx="7239000" cy="7239000"/>
              </a:xfrm>
              <a:prstGeom prst="irregularSeal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143" name="TextBox 142"/>
              <p:cNvSpPr txBox="1"/>
              <p:nvPr/>
            </p:nvSpPr>
            <p:spPr>
              <a:xfrm rot="20509080">
                <a:off x="-21991" y="2738974"/>
                <a:ext cx="9151671" cy="999058"/>
              </a:xfrm>
              <a:prstGeom prst="rect">
                <a:avLst/>
              </a:prstGeom>
              <a:noFill/>
            </p:spPr>
            <p:txBody>
              <a:bodyPr wrap="square" rtlCol="0">
                <a:spAutoFit/>
              </a:bodyPr>
              <a:lstStyle/>
              <a:p>
                <a:pPr algn="ctr"/>
                <a:r>
                  <a:rPr lang="en-US" sz="6200" b="1" dirty="0" smtClean="0"/>
                  <a:t>Game Over!</a:t>
                </a:r>
                <a:endParaRPr lang="en-US" sz="6200" b="1" dirty="0"/>
              </a:p>
            </p:txBody>
          </p:sp>
        </p:grpSp>
        <p:sp>
          <p:nvSpPr>
            <p:cNvPr id="4" name="TextBox 3"/>
            <p:cNvSpPr txBox="1"/>
            <p:nvPr/>
          </p:nvSpPr>
          <p:spPr>
            <a:xfrm>
              <a:off x="2971800" y="4329751"/>
              <a:ext cx="2882131" cy="379397"/>
            </a:xfrm>
            <a:prstGeom prst="rect">
              <a:avLst/>
            </a:prstGeom>
            <a:noFill/>
          </p:spPr>
          <p:txBody>
            <a:bodyPr wrap="square" rtlCol="0">
              <a:spAutoFit/>
            </a:bodyPr>
            <a:lstStyle/>
            <a:p>
              <a:pPr algn="ctr"/>
              <a:r>
                <a:rPr lang="en-US" dirty="0" smtClean="0"/>
                <a:t>(Click to try again)</a:t>
              </a:r>
              <a:endParaRPr lang="en-US" dirty="0"/>
            </a:p>
          </p:txBody>
        </p:sp>
      </p:grpSp>
      <p:sp>
        <p:nvSpPr>
          <p:cNvPr id="221" name="Explosion 2 220">
            <a:hlinkClick r:id="rId2" action="ppaction://hlinksldjump"/>
          </p:cNvPr>
          <p:cNvSpPr/>
          <p:nvPr/>
        </p:nvSpPr>
        <p:spPr>
          <a:xfrm rot="1643813">
            <a:off x="1804127" y="-408202"/>
            <a:ext cx="6224917" cy="7582324"/>
          </a:xfrm>
          <a:prstGeom prst="irregularSeal2">
            <a:avLst/>
          </a:prstGeom>
          <a:solidFill>
            <a:srgbClr val="FFFF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Tree>
    <p:extLst>
      <p:ext uri="{BB962C8B-B14F-4D97-AF65-F5344CB8AC3E}">
        <p14:creationId xmlns:p14="http://schemas.microsoft.com/office/powerpoint/2010/main" val="8079863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80" fill="hold">
                                          <p:stCondLst>
                                            <p:cond delay="0"/>
                                          </p:stCondLst>
                                        </p:cTn>
                                        <p:tgtEl>
                                          <p:spTgt spid="3"/>
                                        </p:tgtEl>
                                        <p:attrNameLst>
                                          <p:attrName>r</p:attrName>
                                        </p:attrNameLst>
                                      </p:cBhvr>
                                    </p:animRot>
                                    <p:animRot by="-240000">
                                      <p:cBhvr>
                                        <p:cTn id="7" dur="160" fill="hold">
                                          <p:stCondLst>
                                            <p:cond delay="160"/>
                                          </p:stCondLst>
                                        </p:cTn>
                                        <p:tgtEl>
                                          <p:spTgt spid="3"/>
                                        </p:tgtEl>
                                        <p:attrNameLst>
                                          <p:attrName>r</p:attrName>
                                        </p:attrNameLst>
                                      </p:cBhvr>
                                    </p:animRot>
                                    <p:animRot by="240000">
                                      <p:cBhvr>
                                        <p:cTn id="8" dur="160" fill="hold">
                                          <p:stCondLst>
                                            <p:cond delay="320"/>
                                          </p:stCondLst>
                                        </p:cTn>
                                        <p:tgtEl>
                                          <p:spTgt spid="3"/>
                                        </p:tgtEl>
                                        <p:attrNameLst>
                                          <p:attrName>r</p:attrName>
                                        </p:attrNameLst>
                                      </p:cBhvr>
                                    </p:animRot>
                                    <p:animRot by="-240000">
                                      <p:cBhvr>
                                        <p:cTn id="9" dur="160" fill="hold">
                                          <p:stCondLst>
                                            <p:cond delay="480"/>
                                          </p:stCondLst>
                                        </p:cTn>
                                        <p:tgtEl>
                                          <p:spTgt spid="3"/>
                                        </p:tgtEl>
                                        <p:attrNameLst>
                                          <p:attrName>r</p:attrName>
                                        </p:attrNameLst>
                                      </p:cBhvr>
                                    </p:animRot>
                                    <p:animRot by="120000">
                                      <p:cBhvr>
                                        <p:cTn id="10" dur="160" fill="hold">
                                          <p:stCondLst>
                                            <p:cond delay="640"/>
                                          </p:stCondLst>
                                        </p:cTn>
                                        <p:tgtEl>
                                          <p:spTgt spid="3"/>
                                        </p:tgtEl>
                                        <p:attrNameLst>
                                          <p:attrName>r</p:attrName>
                                        </p:attrNameLst>
                                      </p:cBhvr>
                                    </p:animRot>
                                  </p:childTnLst>
                                </p:cTn>
                              </p:par>
                              <p:par>
                                <p:cTn id="11" presetID="1" presetClass="entr" presetSubtype="0" fill="hold" grpId="0" nodeType="withEffect">
                                  <p:stCondLst>
                                    <p:cond delay="0"/>
                                  </p:stCondLst>
                                  <p:childTnLst>
                                    <p:set>
                                      <p:cBhvr>
                                        <p:cTn id="12" dur="1" fill="hold">
                                          <p:stCondLst>
                                            <p:cond delay="0"/>
                                          </p:stCondLst>
                                        </p:cTn>
                                        <p:tgtEl>
                                          <p:spTgt spid="106"/>
                                        </p:tgtEl>
                                        <p:attrNameLst>
                                          <p:attrName>style.visibility</p:attrName>
                                        </p:attrNameLst>
                                      </p:cBhvr>
                                      <p:to>
                                        <p:strVal val="visible"/>
                                      </p:to>
                                    </p:set>
                                  </p:childTnLst>
                                </p:cTn>
                              </p:par>
                              <p:par>
                                <p:cTn id="13" presetID="64" presetClass="path" presetSubtype="0" repeatCount="indefinite" fill="hold" grpId="1" nodeType="withEffect">
                                  <p:stCondLst>
                                    <p:cond delay="0"/>
                                  </p:stCondLst>
                                  <p:childTnLst>
                                    <p:animMotion origin="layout" path="M 3.88889E-6 2.59259E-6 L -0.03698 -0.10949 " pathEditMode="relative" rAng="0" ptsTypes="AA">
                                      <p:cBhvr>
                                        <p:cTn id="14" dur="1000" fill="hold"/>
                                        <p:tgtEl>
                                          <p:spTgt spid="106"/>
                                        </p:tgtEl>
                                        <p:attrNameLst>
                                          <p:attrName>ppt_x</p:attrName>
                                          <p:attrName>ppt_y</p:attrName>
                                        </p:attrNameLst>
                                      </p:cBhvr>
                                      <p:rCtr x="-1858" y="-5486"/>
                                    </p:animMotion>
                                  </p:childTnLst>
                                </p:cTn>
                              </p:par>
                              <p:par>
                                <p:cTn id="15" presetID="1" presetClass="entr" presetSubtype="0" fill="hold" grpId="0" nodeType="withEffect">
                                  <p:stCondLst>
                                    <p:cond delay="200"/>
                                  </p:stCondLst>
                                  <p:childTnLst>
                                    <p:set>
                                      <p:cBhvr>
                                        <p:cTn id="16" dur="1" fill="hold">
                                          <p:stCondLst>
                                            <p:cond delay="0"/>
                                          </p:stCondLst>
                                        </p:cTn>
                                        <p:tgtEl>
                                          <p:spTgt spid="107"/>
                                        </p:tgtEl>
                                        <p:attrNameLst>
                                          <p:attrName>style.visibility</p:attrName>
                                        </p:attrNameLst>
                                      </p:cBhvr>
                                      <p:to>
                                        <p:strVal val="visible"/>
                                      </p:to>
                                    </p:set>
                                  </p:childTnLst>
                                </p:cTn>
                              </p:par>
                              <p:par>
                                <p:cTn id="17" presetID="64" presetClass="path" presetSubtype="0" repeatCount="indefinite" fill="hold" grpId="1" nodeType="withEffect">
                                  <p:stCondLst>
                                    <p:cond delay="200"/>
                                  </p:stCondLst>
                                  <p:childTnLst>
                                    <p:animMotion origin="layout" path="M 1.11111E-6 4.07407E-6 L 0.04861 -0.08565 " pathEditMode="relative" rAng="0" ptsTypes="AA">
                                      <p:cBhvr>
                                        <p:cTn id="18" dur="1000" fill="hold"/>
                                        <p:tgtEl>
                                          <p:spTgt spid="107"/>
                                        </p:tgtEl>
                                        <p:attrNameLst>
                                          <p:attrName>ppt_x</p:attrName>
                                          <p:attrName>ppt_y</p:attrName>
                                        </p:attrNameLst>
                                      </p:cBhvr>
                                      <p:rCtr x="2431" y="-4282"/>
                                    </p:animMotion>
                                  </p:childTnLst>
                                </p:cTn>
                              </p:par>
                              <p:par>
                                <p:cTn id="19" presetID="1" presetClass="entr" presetSubtype="0" fill="hold" grpId="0" nodeType="withEffect">
                                  <p:stCondLst>
                                    <p:cond delay="400"/>
                                  </p:stCondLst>
                                  <p:childTnLst>
                                    <p:set>
                                      <p:cBhvr>
                                        <p:cTn id="20" dur="1" fill="hold">
                                          <p:stCondLst>
                                            <p:cond delay="0"/>
                                          </p:stCondLst>
                                        </p:cTn>
                                        <p:tgtEl>
                                          <p:spTgt spid="108"/>
                                        </p:tgtEl>
                                        <p:attrNameLst>
                                          <p:attrName>style.visibility</p:attrName>
                                        </p:attrNameLst>
                                      </p:cBhvr>
                                      <p:to>
                                        <p:strVal val="visible"/>
                                      </p:to>
                                    </p:set>
                                  </p:childTnLst>
                                </p:cTn>
                              </p:par>
                              <p:par>
                                <p:cTn id="21" presetID="64" presetClass="path" presetSubtype="0" repeatCount="indefinite" fill="hold" grpId="1" nodeType="withEffect">
                                  <p:stCondLst>
                                    <p:cond delay="400"/>
                                  </p:stCondLst>
                                  <p:childTnLst>
                                    <p:animMotion origin="layout" path="M -3.33333E-6 3.7037E-6 L -0.07916 0.03356 " pathEditMode="relative" rAng="0" ptsTypes="AA">
                                      <p:cBhvr>
                                        <p:cTn id="22" dur="1000" fill="hold"/>
                                        <p:tgtEl>
                                          <p:spTgt spid="108"/>
                                        </p:tgtEl>
                                        <p:attrNameLst>
                                          <p:attrName>ppt_x</p:attrName>
                                          <p:attrName>ppt_y</p:attrName>
                                        </p:attrNameLst>
                                      </p:cBhvr>
                                      <p:rCtr x="-3958" y="1667"/>
                                    </p:animMotion>
                                  </p:childTnLst>
                                </p:cTn>
                              </p:par>
                              <p:par>
                                <p:cTn id="23" presetID="1" presetClass="entr" presetSubtype="0" fill="hold" grpId="0" nodeType="withEffect">
                                  <p:stCondLst>
                                    <p:cond delay="600"/>
                                  </p:stCondLst>
                                  <p:childTnLst>
                                    <p:set>
                                      <p:cBhvr>
                                        <p:cTn id="24" dur="1" fill="hold">
                                          <p:stCondLst>
                                            <p:cond delay="0"/>
                                          </p:stCondLst>
                                        </p:cTn>
                                        <p:tgtEl>
                                          <p:spTgt spid="109"/>
                                        </p:tgtEl>
                                        <p:attrNameLst>
                                          <p:attrName>style.visibility</p:attrName>
                                        </p:attrNameLst>
                                      </p:cBhvr>
                                      <p:to>
                                        <p:strVal val="visible"/>
                                      </p:to>
                                    </p:set>
                                  </p:childTnLst>
                                </p:cTn>
                              </p:par>
                              <p:par>
                                <p:cTn id="25" presetID="64" presetClass="path" presetSubtype="0" repeatCount="indefinite" fill="hold" grpId="1" nodeType="withEffect">
                                  <p:stCondLst>
                                    <p:cond delay="600"/>
                                  </p:stCondLst>
                                  <p:childTnLst>
                                    <p:animMotion origin="layout" path="M -2.77778E-6 1.11111E-6 L 0.06077 0.05694 " pathEditMode="relative" rAng="0" ptsTypes="AA">
                                      <p:cBhvr>
                                        <p:cTn id="26" dur="1000" fill="hold"/>
                                        <p:tgtEl>
                                          <p:spTgt spid="109"/>
                                        </p:tgtEl>
                                        <p:attrNameLst>
                                          <p:attrName>ppt_x</p:attrName>
                                          <p:attrName>ppt_y</p:attrName>
                                        </p:attrNameLst>
                                      </p:cBhvr>
                                      <p:rCtr x="3038" y="2847"/>
                                    </p:animMotion>
                                  </p:childTnLst>
                                </p:cTn>
                              </p:par>
                              <p:par>
                                <p:cTn id="27" presetID="1" presetClass="entr" presetSubtype="0" fill="hold" grpId="0" nodeType="withEffect">
                                  <p:stCondLst>
                                    <p:cond delay="800"/>
                                  </p:stCondLst>
                                  <p:childTnLst>
                                    <p:set>
                                      <p:cBhvr>
                                        <p:cTn id="28" dur="1" fill="hold">
                                          <p:stCondLst>
                                            <p:cond delay="0"/>
                                          </p:stCondLst>
                                        </p:cTn>
                                        <p:tgtEl>
                                          <p:spTgt spid="116"/>
                                        </p:tgtEl>
                                        <p:attrNameLst>
                                          <p:attrName>style.visibility</p:attrName>
                                        </p:attrNameLst>
                                      </p:cBhvr>
                                      <p:to>
                                        <p:strVal val="visible"/>
                                      </p:to>
                                    </p:set>
                                  </p:childTnLst>
                                </p:cTn>
                              </p:par>
                              <p:par>
                                <p:cTn id="29" presetID="64" presetClass="path" presetSubtype="0" repeatCount="indefinite" fill="hold" grpId="1" nodeType="withEffect">
                                  <p:stCondLst>
                                    <p:cond delay="800"/>
                                  </p:stCondLst>
                                  <p:childTnLst>
                                    <p:animMotion origin="layout" path="M 5E-6 7.40741E-7 L -0.05521 0.09491 " pathEditMode="relative" rAng="0" ptsTypes="AA">
                                      <p:cBhvr>
                                        <p:cTn id="30" dur="1000" fill="hold"/>
                                        <p:tgtEl>
                                          <p:spTgt spid="116"/>
                                        </p:tgtEl>
                                        <p:attrNameLst>
                                          <p:attrName>ppt_x</p:attrName>
                                          <p:attrName>ppt_y</p:attrName>
                                        </p:attrNameLst>
                                      </p:cBhvr>
                                      <p:rCtr x="-2760" y="4745"/>
                                    </p:animMotion>
                                  </p:childTnLst>
                                </p:cTn>
                              </p:par>
                              <p:par>
                                <p:cTn id="31" presetID="35" presetClass="entr" presetSubtype="0" fill="hold" nodeType="withEffect">
                                  <p:stCondLst>
                                    <p:cond delay="80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anim calcmode="lin" valueType="num">
                                      <p:cBhvr>
                                        <p:cTn id="34" dur="500" fill="hold"/>
                                        <p:tgtEl>
                                          <p:spTgt spid="9"/>
                                        </p:tgtEl>
                                        <p:attrNameLst>
                                          <p:attrName>style.rotation</p:attrName>
                                        </p:attrNameLst>
                                      </p:cBhvr>
                                      <p:tavLst>
                                        <p:tav tm="0">
                                          <p:val>
                                            <p:fltVal val="720"/>
                                          </p:val>
                                        </p:tav>
                                        <p:tav tm="100000">
                                          <p:val>
                                            <p:fltVal val="0"/>
                                          </p:val>
                                        </p:tav>
                                      </p:tavLst>
                                    </p:anim>
                                    <p:anim calcmode="lin" valueType="num">
                                      <p:cBhvr>
                                        <p:cTn id="35" dur="500" fill="hold"/>
                                        <p:tgtEl>
                                          <p:spTgt spid="9"/>
                                        </p:tgtEl>
                                        <p:attrNameLst>
                                          <p:attrName>ppt_h</p:attrName>
                                        </p:attrNameLst>
                                      </p:cBhvr>
                                      <p:tavLst>
                                        <p:tav tm="0">
                                          <p:val>
                                            <p:fltVal val="0"/>
                                          </p:val>
                                        </p:tav>
                                        <p:tav tm="100000">
                                          <p:val>
                                            <p:strVal val="#ppt_h"/>
                                          </p:val>
                                        </p:tav>
                                      </p:tavLst>
                                    </p:anim>
                                    <p:anim calcmode="lin" valueType="num">
                                      <p:cBhvr>
                                        <p:cTn id="36" dur="500" fill="hold"/>
                                        <p:tgtEl>
                                          <p:spTgt spid="9"/>
                                        </p:tgtEl>
                                        <p:attrNameLst>
                                          <p:attrName>ppt_w</p:attrName>
                                        </p:attrNameLst>
                                      </p:cBhvr>
                                      <p:tavLst>
                                        <p:tav tm="0">
                                          <p:val>
                                            <p:fltVal val="0"/>
                                          </p:val>
                                        </p:tav>
                                        <p:tav tm="100000">
                                          <p:val>
                                            <p:strVal val="#ppt_w"/>
                                          </p:val>
                                        </p:tav>
                                      </p:tavLst>
                                    </p:anim>
                                  </p:childTnLst>
                                </p:cTn>
                              </p:par>
                              <p:par>
                                <p:cTn id="37" presetID="1" presetClass="entr" presetSubtype="0" fill="hold" grpId="0" nodeType="withEffect">
                                  <p:stCondLst>
                                    <p:cond delay="800"/>
                                  </p:stCondLst>
                                  <p:childTnLst>
                                    <p:set>
                                      <p:cBhvr>
                                        <p:cTn id="38" dur="1" fill="hold">
                                          <p:stCondLst>
                                            <p:cond delay="0"/>
                                          </p:stCondLst>
                                        </p:cTn>
                                        <p:tgtEl>
                                          <p:spTgt spid="2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106" grpId="1" animBg="1"/>
      <p:bldP spid="107" grpId="0" animBg="1"/>
      <p:bldP spid="107" grpId="1" animBg="1"/>
      <p:bldP spid="108" grpId="0" animBg="1"/>
      <p:bldP spid="108" grpId="1" animBg="1"/>
      <p:bldP spid="109" grpId="0" animBg="1"/>
      <p:bldP spid="109" grpId="1" animBg="1"/>
      <p:bldP spid="116" grpId="0" animBg="1"/>
      <p:bldP spid="116" grpId="1" animBg="1"/>
      <p:bldP spid="221"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2065187" y="205991"/>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Freeform 116">
            <a:hlinkClick r:id="rId2" action="ppaction://hlinksldjump"/>
          </p:cNvPr>
          <p:cNvSpPr/>
          <p:nvPr/>
        </p:nvSpPr>
        <p:spPr>
          <a:xfrm>
            <a:off x="41564" y="595745"/>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4F81BD">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a:hlinkClick r:id="rId3" action="ppaction://hlinksldjump"/>
          </p:cNvPr>
          <p:cNvSpPr/>
          <p:nvPr/>
        </p:nvSpPr>
        <p:spPr>
          <a:xfrm>
            <a:off x="346960" y="2248634"/>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4" name="Freeform 1023">
            <a:hlinkClick r:id="rId5" action="ppaction://hlinksldjump"/>
          </p:cNvPr>
          <p:cNvSpPr/>
          <p:nvPr/>
        </p:nvSpPr>
        <p:spPr>
          <a:xfrm>
            <a:off x="2006600" y="13970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55342835"/>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5a, you take the chicken back across (for some reason), essentially undoing what you just did</a:t>
            </a:r>
            <a:endParaRPr lang="en-US" dirty="0"/>
          </a:p>
        </p:txBody>
      </p:sp>
    </p:spTree>
    <p:extLst>
      <p:ext uri="{BB962C8B-B14F-4D97-AF65-F5344CB8AC3E}">
        <p14:creationId xmlns:p14="http://schemas.microsoft.com/office/powerpoint/2010/main" val="4096587721"/>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 name="Group 2"/>
          <p:cNvGrpSpPr/>
          <p:nvPr/>
        </p:nvGrpSpPr>
        <p:grpSpPr>
          <a:xfrm>
            <a:off x="1688367" y="1624482"/>
            <a:ext cx="1711348" cy="2326239"/>
            <a:chOff x="1688367" y="1624482"/>
            <a:chExt cx="1711348" cy="2326239"/>
          </a:xfrm>
        </p:grpSpPr>
        <p:grpSp>
          <p:nvGrpSpPr>
            <p:cNvPr id="72" name="Group 71"/>
            <p:cNvGrpSpPr/>
            <p:nvPr/>
          </p:nvGrpSpPr>
          <p:grpSpPr>
            <a:xfrm>
              <a:off x="2279524" y="2310270"/>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3" name="Group 142"/>
            <p:cNvGrpSpPr/>
            <p:nvPr/>
          </p:nvGrpSpPr>
          <p:grpSpPr>
            <a:xfrm>
              <a:off x="1886928" y="1624482"/>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317400326"/>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 name="Group 2"/>
          <p:cNvGrpSpPr/>
          <p:nvPr/>
        </p:nvGrpSpPr>
        <p:grpSpPr>
          <a:xfrm>
            <a:off x="1688367" y="1624482"/>
            <a:ext cx="1711348" cy="2326239"/>
            <a:chOff x="1688367" y="1624482"/>
            <a:chExt cx="1711348" cy="2326239"/>
          </a:xfrm>
        </p:grpSpPr>
        <p:grpSp>
          <p:nvGrpSpPr>
            <p:cNvPr id="72" name="Group 71"/>
            <p:cNvGrpSpPr/>
            <p:nvPr/>
          </p:nvGrpSpPr>
          <p:grpSpPr>
            <a:xfrm>
              <a:off x="2279524" y="2310270"/>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3" name="Group 142"/>
            <p:cNvGrpSpPr/>
            <p:nvPr/>
          </p:nvGrpSpPr>
          <p:grpSpPr>
            <a:xfrm>
              <a:off x="1886928" y="1624482"/>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574789997"/>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1.38889E-6 -1.48148E-6 L 0.33108 0.21991 " pathEditMode="relative" rAng="0" ptsTypes="AA">
                                      <p:cBhvr>
                                        <p:cTn id="6" dur="2000" fill="hold"/>
                                        <p:tgtEl>
                                          <p:spTgt spid="3"/>
                                        </p:tgtEl>
                                        <p:attrNameLst>
                                          <p:attrName>ppt_x</p:attrName>
                                          <p:attrName>ppt_y</p:attrName>
                                        </p:attrNameLst>
                                      </p:cBhvr>
                                      <p:rCtr x="16545" y="1099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 name="Group 206"/>
          <p:cNvGrpSpPr/>
          <p:nvPr/>
        </p:nvGrpSpPr>
        <p:grpSpPr>
          <a:xfrm>
            <a:off x="4714208" y="3837882"/>
            <a:ext cx="1668494" cy="1611381"/>
            <a:chOff x="1688367" y="2339340"/>
            <a:chExt cx="1668494" cy="1611381"/>
          </a:xfrm>
        </p:grpSpPr>
        <p:sp>
          <p:nvSpPr>
            <p:cNvPr id="208" name="Freeform 20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Freeform 208"/>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p:cNvGrpSpPr/>
            <p:nvPr/>
          </p:nvGrpSpPr>
          <p:grpSpPr>
            <a:xfrm>
              <a:off x="1688367" y="3065315"/>
              <a:ext cx="1668494" cy="885406"/>
              <a:chOff x="1688367" y="3065315"/>
              <a:chExt cx="1668494" cy="885406"/>
            </a:xfrm>
          </p:grpSpPr>
          <p:sp>
            <p:nvSpPr>
              <p:cNvPr id="211" name="Freeform 210"/>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2" name="Group 211"/>
              <p:cNvGrpSpPr/>
              <p:nvPr/>
            </p:nvGrpSpPr>
            <p:grpSpPr>
              <a:xfrm>
                <a:off x="1770097" y="3662588"/>
                <a:ext cx="1427235" cy="288133"/>
                <a:chOff x="1770097" y="3657600"/>
                <a:chExt cx="1427235" cy="288133"/>
              </a:xfrm>
            </p:grpSpPr>
            <p:sp>
              <p:nvSpPr>
                <p:cNvPr id="213" name="Rectangle 21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21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5" name="Group 214"/>
          <p:cNvGrpSpPr/>
          <p:nvPr/>
        </p:nvGrpSpPr>
        <p:grpSpPr>
          <a:xfrm flipH="1">
            <a:off x="7385749" y="3583514"/>
            <a:ext cx="1994780" cy="891153"/>
            <a:chOff x="805646" y="504127"/>
            <a:chExt cx="2448280" cy="1093751"/>
          </a:xfrm>
        </p:grpSpPr>
        <p:sp>
          <p:nvSpPr>
            <p:cNvPr id="216" name="Freeform 215"/>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7" name="Group 216"/>
            <p:cNvGrpSpPr/>
            <p:nvPr/>
          </p:nvGrpSpPr>
          <p:grpSpPr>
            <a:xfrm>
              <a:off x="805646" y="504127"/>
              <a:ext cx="2448280" cy="1093751"/>
              <a:chOff x="805646" y="504127"/>
              <a:chExt cx="2448280" cy="1093751"/>
            </a:xfrm>
          </p:grpSpPr>
          <p:sp>
            <p:nvSpPr>
              <p:cNvPr id="218" name="Freeform 217"/>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Freeform 21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Freeform 219"/>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Freeform 220"/>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Oval 221"/>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Freeform 222"/>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Freeform 223"/>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5" name="Group 224"/>
              <p:cNvGrpSpPr/>
              <p:nvPr/>
            </p:nvGrpSpPr>
            <p:grpSpPr>
              <a:xfrm>
                <a:off x="2437062" y="504127"/>
                <a:ext cx="816864" cy="634589"/>
                <a:chOff x="2437062" y="504127"/>
                <a:chExt cx="816864" cy="634589"/>
              </a:xfrm>
            </p:grpSpPr>
            <p:sp>
              <p:nvSpPr>
                <p:cNvPr id="226" name="Freeform 225"/>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Oval 229"/>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Oval 230"/>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Oval 231"/>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Oval 232"/>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34" name="Group 233"/>
          <p:cNvGrpSpPr/>
          <p:nvPr/>
        </p:nvGrpSpPr>
        <p:grpSpPr>
          <a:xfrm>
            <a:off x="6642452" y="3365595"/>
            <a:ext cx="780072" cy="2033118"/>
            <a:chOff x="4029089" y="2298229"/>
            <a:chExt cx="1635050" cy="4261466"/>
          </a:xfrm>
        </p:grpSpPr>
        <p:sp>
          <p:nvSpPr>
            <p:cNvPr id="235" name="Freeform 23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Freeform 23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7" name="Group 236"/>
            <p:cNvGrpSpPr/>
            <p:nvPr/>
          </p:nvGrpSpPr>
          <p:grpSpPr>
            <a:xfrm>
              <a:off x="4475823" y="4038992"/>
              <a:ext cx="442695" cy="1204307"/>
              <a:chOff x="1409647" y="3886592"/>
              <a:chExt cx="442695" cy="1204307"/>
            </a:xfrm>
          </p:grpSpPr>
          <p:sp>
            <p:nvSpPr>
              <p:cNvPr id="242" name="Freeform 24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8" name="Group 237"/>
            <p:cNvGrpSpPr/>
            <p:nvPr/>
          </p:nvGrpSpPr>
          <p:grpSpPr>
            <a:xfrm flipH="1">
              <a:off x="4994228" y="4036801"/>
              <a:ext cx="442695" cy="1204307"/>
              <a:chOff x="4028134" y="4038992"/>
              <a:chExt cx="442695" cy="1204307"/>
            </a:xfrm>
          </p:grpSpPr>
          <p:sp>
            <p:nvSpPr>
              <p:cNvPr id="240" name="Freeform 23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9" name="Oval 23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44" name="Group 243"/>
          <p:cNvGrpSpPr/>
          <p:nvPr/>
        </p:nvGrpSpPr>
        <p:grpSpPr>
          <a:xfrm flipH="1">
            <a:off x="7530141" y="4642135"/>
            <a:ext cx="1120191" cy="1171650"/>
            <a:chOff x="1858464" y="2554917"/>
            <a:chExt cx="812927" cy="850271"/>
          </a:xfrm>
        </p:grpSpPr>
        <p:sp>
          <p:nvSpPr>
            <p:cNvPr id="245" name="Freeform 244"/>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Freeform 245"/>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Freeform 246"/>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248"/>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p:cNvGrpSpPr/>
            <p:nvPr/>
          </p:nvGrpSpPr>
          <p:grpSpPr>
            <a:xfrm>
              <a:off x="1858464" y="2703634"/>
              <a:ext cx="305938" cy="409494"/>
              <a:chOff x="1843828" y="2654403"/>
              <a:chExt cx="305938" cy="409494"/>
            </a:xfrm>
          </p:grpSpPr>
          <p:sp>
            <p:nvSpPr>
              <p:cNvPr id="262" name="Freeform 261"/>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Freeform 262"/>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Freeform 263"/>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1" name="Oval 250"/>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2" name="Group 251"/>
            <p:cNvGrpSpPr/>
            <p:nvPr/>
          </p:nvGrpSpPr>
          <p:grpSpPr>
            <a:xfrm>
              <a:off x="2340695" y="2611472"/>
              <a:ext cx="330696" cy="231532"/>
              <a:chOff x="2355460" y="2587868"/>
              <a:chExt cx="330696" cy="231532"/>
            </a:xfrm>
          </p:grpSpPr>
          <p:sp>
            <p:nvSpPr>
              <p:cNvPr id="260" name="Freeform 259"/>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3" name="Freeform 252"/>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p:cNvGrpSpPr/>
            <p:nvPr/>
          </p:nvGrpSpPr>
          <p:grpSpPr>
            <a:xfrm>
              <a:off x="2437357" y="2666309"/>
              <a:ext cx="69406" cy="69406"/>
              <a:chOff x="2523175" y="1394290"/>
              <a:chExt cx="69406" cy="69406"/>
            </a:xfrm>
          </p:grpSpPr>
          <p:sp>
            <p:nvSpPr>
              <p:cNvPr id="258" name="Oval 25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5" name="Group 254"/>
            <p:cNvGrpSpPr/>
            <p:nvPr/>
          </p:nvGrpSpPr>
          <p:grpSpPr>
            <a:xfrm>
              <a:off x="2516956" y="2651417"/>
              <a:ext cx="69406" cy="69406"/>
              <a:chOff x="2523175" y="1394290"/>
              <a:chExt cx="69406" cy="69406"/>
            </a:xfrm>
          </p:grpSpPr>
          <p:sp>
            <p:nvSpPr>
              <p:cNvPr id="256" name="Oval 255"/>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256"/>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65" name="Freeform 264">
            <a:hlinkClick r:id="rId2" action="ppaction://hlinksldjump"/>
          </p:cNvPr>
          <p:cNvSpPr/>
          <p:nvPr/>
        </p:nvSpPr>
        <p:spPr>
          <a:xfrm flipH="1">
            <a:off x="7269787" y="3453829"/>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reeform 265">
            <a:hlinkClick r:id="rId3" action="ppaction://hlinksldjump"/>
          </p:cNvPr>
          <p:cNvSpPr/>
          <p:nvPr/>
        </p:nvSpPr>
        <p:spPr>
          <a:xfrm flipH="1">
            <a:off x="7455505" y="4609818"/>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Freeform 266">
            <a:hlinkClick r:id="rId4" action="ppaction://hlinksldjump"/>
          </p:cNvPr>
          <p:cNvSpPr/>
          <p:nvPr/>
        </p:nvSpPr>
        <p:spPr>
          <a:xfrm>
            <a:off x="6559607" y="3252886"/>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Freeform 267">
            <a:hlinkClick r:id="rId4" action="ppaction://hlinksldjump"/>
          </p:cNvPr>
          <p:cNvSpPr/>
          <p:nvPr/>
        </p:nvSpPr>
        <p:spPr>
          <a:xfrm>
            <a:off x="346960" y="2248634"/>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93764331"/>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5a, you take the grain across which leads you to step 6</a:t>
            </a:r>
            <a:endParaRPr lang="en-US" dirty="0"/>
          </a:p>
        </p:txBody>
      </p:sp>
    </p:spTree>
    <p:extLst>
      <p:ext uri="{BB962C8B-B14F-4D97-AF65-F5344CB8AC3E}">
        <p14:creationId xmlns:p14="http://schemas.microsoft.com/office/powerpoint/2010/main" val="1045994198"/>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 name="Group 2"/>
          <p:cNvGrpSpPr/>
          <p:nvPr/>
        </p:nvGrpSpPr>
        <p:grpSpPr>
          <a:xfrm>
            <a:off x="1688367" y="1603210"/>
            <a:ext cx="1668494" cy="2347511"/>
            <a:chOff x="1688367" y="1603210"/>
            <a:chExt cx="1668494" cy="2347511"/>
          </a:xfrm>
        </p:grpSpPr>
        <p:grpSp>
          <p:nvGrpSpPr>
            <p:cNvPr id="119" name="Group 118"/>
            <p:cNvGrpSpPr/>
            <p:nvPr/>
          </p:nvGrpSpPr>
          <p:grpSpPr>
            <a:xfrm>
              <a:off x="1850055" y="2577483"/>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03210"/>
              <a:ext cx="1668494" cy="2347511"/>
              <a:chOff x="1688367" y="1603210"/>
              <a:chExt cx="1668494" cy="2347511"/>
            </a:xfrm>
          </p:grpSpPr>
          <p:grpSp>
            <p:nvGrpSpPr>
              <p:cNvPr id="143" name="Group 142"/>
              <p:cNvGrpSpPr/>
              <p:nvPr/>
            </p:nvGrpSpPr>
            <p:grpSpPr>
              <a:xfrm>
                <a:off x="2399481" y="1603210"/>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spTree>
    <p:extLst>
      <p:ext uri="{BB962C8B-B14F-4D97-AF65-F5344CB8AC3E}">
        <p14:creationId xmlns:p14="http://schemas.microsoft.com/office/powerpoint/2010/main" val="2692358751"/>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 name="Group 2"/>
          <p:cNvGrpSpPr/>
          <p:nvPr/>
        </p:nvGrpSpPr>
        <p:grpSpPr>
          <a:xfrm>
            <a:off x="1688367" y="1603210"/>
            <a:ext cx="1668494" cy="2347511"/>
            <a:chOff x="1688367" y="1603210"/>
            <a:chExt cx="1668494" cy="2347511"/>
          </a:xfrm>
        </p:grpSpPr>
        <p:grpSp>
          <p:nvGrpSpPr>
            <p:cNvPr id="119" name="Group 118"/>
            <p:cNvGrpSpPr/>
            <p:nvPr/>
          </p:nvGrpSpPr>
          <p:grpSpPr>
            <a:xfrm>
              <a:off x="1850055" y="2577483"/>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03210"/>
              <a:ext cx="1668494" cy="2347511"/>
              <a:chOff x="1688367" y="1603210"/>
              <a:chExt cx="1668494" cy="2347511"/>
            </a:xfrm>
          </p:grpSpPr>
          <p:grpSp>
            <p:nvGrpSpPr>
              <p:cNvPr id="143" name="Group 142"/>
              <p:cNvGrpSpPr/>
              <p:nvPr/>
            </p:nvGrpSpPr>
            <p:grpSpPr>
              <a:xfrm>
                <a:off x="2399481" y="1603210"/>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spTree>
    <p:extLst>
      <p:ext uri="{BB962C8B-B14F-4D97-AF65-F5344CB8AC3E}">
        <p14:creationId xmlns:p14="http://schemas.microsoft.com/office/powerpoint/2010/main" val="2138958722"/>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1.94444E-6 -1.11111E-6 L 0.33246 0.22107 " pathEditMode="relative" rAng="0" ptsTypes="AA">
                                      <p:cBhvr>
                                        <p:cTn id="6" dur="2000" fill="hold"/>
                                        <p:tgtEl>
                                          <p:spTgt spid="3"/>
                                        </p:tgtEl>
                                        <p:attrNameLst>
                                          <p:attrName>ppt_x</p:attrName>
                                          <p:attrName>ppt_y</p:attrName>
                                        </p:attrNameLst>
                                      </p:cBhvr>
                                      <p:rCtr x="16615" y="1104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a:off x="6642452" y="3365595"/>
            <a:ext cx="780072" cy="2033118"/>
            <a:chOff x="4029089" y="2298229"/>
            <a:chExt cx="1635050"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26" name="Freeform 225">
            <a:hlinkClick r:id="rId2" action="ppaction://hlinksldjump"/>
          </p:cNvPr>
          <p:cNvSpPr/>
          <p:nvPr/>
        </p:nvSpPr>
        <p:spPr>
          <a:xfrm flipH="1">
            <a:off x="7213574" y="3453159"/>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a:hlinkClick r:id="rId3" action="ppaction://hlinksldjump"/>
          </p:cNvPr>
          <p:cNvSpPr/>
          <p:nvPr/>
        </p:nvSpPr>
        <p:spPr>
          <a:xfrm>
            <a:off x="6987669" y="5470000"/>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228">
            <a:hlinkClick r:id="rId5" action="ppaction://hlinksldjump"/>
          </p:cNvPr>
          <p:cNvSpPr/>
          <p:nvPr/>
        </p:nvSpPr>
        <p:spPr>
          <a:xfrm>
            <a:off x="6569688" y="3308691"/>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62095398"/>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5b, you go back across either by yourself or to get the grain (for some reason). It leads to a game over.</a:t>
            </a:r>
            <a:endParaRPr lang="en-US" dirty="0"/>
          </a:p>
        </p:txBody>
      </p:sp>
    </p:spTree>
    <p:extLst>
      <p:ext uri="{BB962C8B-B14F-4D97-AF65-F5344CB8AC3E}">
        <p14:creationId xmlns:p14="http://schemas.microsoft.com/office/powerpoint/2010/main" val="2470612190"/>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p:cNvGrpSpPr/>
          <p:nvPr/>
        </p:nvGrpSpPr>
        <p:grpSpPr>
          <a:xfrm>
            <a:off x="114837" y="732578"/>
            <a:ext cx="1994780" cy="891153"/>
            <a:chOff x="805646" y="504127"/>
            <a:chExt cx="2448280" cy="1093751"/>
          </a:xfrm>
        </p:grpSpPr>
        <p:sp>
          <p:nvSpPr>
            <p:cNvPr id="87" name="Freeform 86"/>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805646" y="504127"/>
              <a:ext cx="2448280" cy="1093751"/>
              <a:chOff x="805646" y="504127"/>
              <a:chExt cx="2448280" cy="1093751"/>
            </a:xfrm>
          </p:grpSpPr>
          <p:sp>
            <p:nvSpPr>
              <p:cNvPr id="108" name="Freeform 107"/>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2437062" y="504127"/>
                <a:ext cx="816864" cy="634589"/>
                <a:chOff x="2437062" y="504127"/>
                <a:chExt cx="816864" cy="634589"/>
              </a:xfrm>
            </p:grpSpPr>
            <p:sp>
              <p:nvSpPr>
                <p:cNvPr id="157" name="Freeform 156"/>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63"/>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5" name="Group 164"/>
          <p:cNvGrpSpPr/>
          <p:nvPr/>
        </p:nvGrpSpPr>
        <p:grpSpPr>
          <a:xfrm>
            <a:off x="7033443" y="5505696"/>
            <a:ext cx="697543" cy="1081423"/>
            <a:chOff x="2852607" y="2643821"/>
            <a:chExt cx="1921794" cy="2979420"/>
          </a:xfrm>
        </p:grpSpPr>
        <p:grpSp>
          <p:nvGrpSpPr>
            <p:cNvPr id="166" name="Group 165"/>
            <p:cNvGrpSpPr/>
            <p:nvPr/>
          </p:nvGrpSpPr>
          <p:grpSpPr>
            <a:xfrm>
              <a:off x="2852607" y="2643821"/>
              <a:ext cx="1921794" cy="2979420"/>
              <a:chOff x="1905000" y="1463040"/>
              <a:chExt cx="1921794" cy="2979420"/>
            </a:xfrm>
          </p:grpSpPr>
          <p:grpSp>
            <p:nvGrpSpPr>
              <p:cNvPr id="183" name="Group 182"/>
              <p:cNvGrpSpPr/>
              <p:nvPr/>
            </p:nvGrpSpPr>
            <p:grpSpPr>
              <a:xfrm>
                <a:off x="1905000" y="1463040"/>
                <a:ext cx="1921794" cy="2979420"/>
                <a:chOff x="4429191" y="1310640"/>
                <a:chExt cx="1921794" cy="2979420"/>
              </a:xfrm>
            </p:grpSpPr>
            <p:sp>
              <p:nvSpPr>
                <p:cNvPr id="185" name="Freeform 184"/>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88" name="TextBox 187"/>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4" name="Freeform 183"/>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Freeform 166"/>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2"/>
          <p:cNvGrpSpPr/>
          <p:nvPr/>
        </p:nvGrpSpPr>
        <p:grpSpPr>
          <a:xfrm>
            <a:off x="1909103" y="1412665"/>
            <a:ext cx="1668494" cy="2363726"/>
            <a:chOff x="1909103" y="1412665"/>
            <a:chExt cx="1668494" cy="2363726"/>
          </a:xfrm>
        </p:grpSpPr>
        <p:grpSp>
          <p:nvGrpSpPr>
            <p:cNvPr id="143" name="Group 142"/>
            <p:cNvGrpSpPr/>
            <p:nvPr/>
          </p:nvGrpSpPr>
          <p:grpSpPr>
            <a:xfrm>
              <a:off x="2743350" y="1412665"/>
              <a:ext cx="750069" cy="2033118"/>
              <a:chOff x="4029089" y="2298229"/>
              <a:chExt cx="1572163"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89" name="Group 188"/>
            <p:cNvGrpSpPr/>
            <p:nvPr/>
          </p:nvGrpSpPr>
          <p:grpSpPr>
            <a:xfrm>
              <a:off x="1909103" y="2165010"/>
              <a:ext cx="1668494" cy="1611381"/>
              <a:chOff x="1688367" y="2339340"/>
              <a:chExt cx="1668494" cy="1611381"/>
            </a:xfrm>
          </p:grpSpPr>
          <p:sp>
            <p:nvSpPr>
              <p:cNvPr id="190" name="Freeform 18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2" name="Group 191"/>
              <p:cNvGrpSpPr/>
              <p:nvPr/>
            </p:nvGrpSpPr>
            <p:grpSpPr>
              <a:xfrm>
                <a:off x="1688367" y="3065315"/>
                <a:ext cx="1668494" cy="885406"/>
                <a:chOff x="1688367" y="3065315"/>
                <a:chExt cx="1668494" cy="885406"/>
              </a:xfrm>
            </p:grpSpPr>
            <p:sp>
              <p:nvSpPr>
                <p:cNvPr id="193" name="Freeform 19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4" name="Group 193"/>
                <p:cNvGrpSpPr/>
                <p:nvPr/>
              </p:nvGrpSpPr>
              <p:grpSpPr>
                <a:xfrm>
                  <a:off x="1770097" y="3662588"/>
                  <a:ext cx="1427235" cy="288133"/>
                  <a:chOff x="1770097" y="3657600"/>
                  <a:chExt cx="1427235" cy="288133"/>
                </a:xfrm>
              </p:grpSpPr>
              <p:sp>
                <p:nvSpPr>
                  <p:cNvPr id="195" name="Rectangle 19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466996974"/>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Step 1 – Choosing to take the fox, leads to a game over</a:t>
            </a:r>
            <a:endParaRPr lang="en-US" dirty="0"/>
          </a:p>
        </p:txBody>
      </p:sp>
    </p:spTree>
    <p:extLst>
      <p:ext uri="{BB962C8B-B14F-4D97-AF65-F5344CB8AC3E}">
        <p14:creationId xmlns:p14="http://schemas.microsoft.com/office/powerpoint/2010/main" val="1835643442"/>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p:cNvGrpSpPr/>
          <p:nvPr/>
        </p:nvGrpSpPr>
        <p:grpSpPr>
          <a:xfrm>
            <a:off x="114837" y="732578"/>
            <a:ext cx="1994780" cy="891153"/>
            <a:chOff x="805646" y="504127"/>
            <a:chExt cx="2448280" cy="1093751"/>
          </a:xfrm>
        </p:grpSpPr>
        <p:sp>
          <p:nvSpPr>
            <p:cNvPr id="87" name="Freeform 86"/>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805646" y="504127"/>
              <a:ext cx="2448280" cy="1093751"/>
              <a:chOff x="805646" y="504127"/>
              <a:chExt cx="2448280" cy="1093751"/>
            </a:xfrm>
          </p:grpSpPr>
          <p:sp>
            <p:nvSpPr>
              <p:cNvPr id="108" name="Freeform 107"/>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2437062" y="504127"/>
                <a:ext cx="816864" cy="634589"/>
                <a:chOff x="2437062" y="504127"/>
                <a:chExt cx="816864" cy="634589"/>
              </a:xfrm>
            </p:grpSpPr>
            <p:sp>
              <p:nvSpPr>
                <p:cNvPr id="157" name="Freeform 156"/>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63"/>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5" name="Group 164"/>
          <p:cNvGrpSpPr/>
          <p:nvPr/>
        </p:nvGrpSpPr>
        <p:grpSpPr>
          <a:xfrm>
            <a:off x="7033443" y="5505696"/>
            <a:ext cx="697543" cy="1081423"/>
            <a:chOff x="2852607" y="2643821"/>
            <a:chExt cx="1921794" cy="2979420"/>
          </a:xfrm>
        </p:grpSpPr>
        <p:grpSp>
          <p:nvGrpSpPr>
            <p:cNvPr id="166" name="Group 165"/>
            <p:cNvGrpSpPr/>
            <p:nvPr/>
          </p:nvGrpSpPr>
          <p:grpSpPr>
            <a:xfrm>
              <a:off x="2852607" y="2643821"/>
              <a:ext cx="1921794" cy="2979420"/>
              <a:chOff x="1905000" y="1463040"/>
              <a:chExt cx="1921794" cy="2979420"/>
            </a:xfrm>
          </p:grpSpPr>
          <p:grpSp>
            <p:nvGrpSpPr>
              <p:cNvPr id="183" name="Group 182"/>
              <p:cNvGrpSpPr/>
              <p:nvPr/>
            </p:nvGrpSpPr>
            <p:grpSpPr>
              <a:xfrm>
                <a:off x="1905000" y="1463040"/>
                <a:ext cx="1921794" cy="2979420"/>
                <a:chOff x="4429191" y="1310640"/>
                <a:chExt cx="1921794" cy="2979420"/>
              </a:xfrm>
            </p:grpSpPr>
            <p:sp>
              <p:nvSpPr>
                <p:cNvPr id="185" name="Freeform 184"/>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88" name="TextBox 187"/>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4" name="Freeform 183"/>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Freeform 166"/>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88"/>
          <p:cNvGrpSpPr/>
          <p:nvPr/>
        </p:nvGrpSpPr>
        <p:grpSpPr>
          <a:xfrm>
            <a:off x="1909103" y="1412665"/>
            <a:ext cx="1668494" cy="2363726"/>
            <a:chOff x="1909103" y="1412665"/>
            <a:chExt cx="1668494" cy="2363726"/>
          </a:xfrm>
        </p:grpSpPr>
        <p:grpSp>
          <p:nvGrpSpPr>
            <p:cNvPr id="90" name="Group 89"/>
            <p:cNvGrpSpPr/>
            <p:nvPr/>
          </p:nvGrpSpPr>
          <p:grpSpPr>
            <a:xfrm>
              <a:off x="2743350" y="1412665"/>
              <a:ext cx="750069" cy="2033118"/>
              <a:chOff x="4029089" y="2298229"/>
              <a:chExt cx="1572163" cy="4261466"/>
            </a:xfrm>
          </p:grpSpPr>
          <p:sp>
            <p:nvSpPr>
              <p:cNvPr id="99" name="Freeform 98"/>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1" name="Group 100"/>
              <p:cNvGrpSpPr/>
              <p:nvPr/>
            </p:nvGrpSpPr>
            <p:grpSpPr>
              <a:xfrm>
                <a:off x="4475823" y="4038992"/>
                <a:ext cx="442695" cy="1204307"/>
                <a:chOff x="1409647" y="3886592"/>
                <a:chExt cx="442695" cy="1204307"/>
              </a:xfrm>
            </p:grpSpPr>
            <p:sp>
              <p:nvSpPr>
                <p:cNvPr id="106" name="Freeform 105"/>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 101"/>
              <p:cNvGrpSpPr/>
              <p:nvPr/>
            </p:nvGrpSpPr>
            <p:grpSpPr>
              <a:xfrm flipH="1">
                <a:off x="4994228" y="4036801"/>
                <a:ext cx="442695" cy="1204307"/>
                <a:chOff x="4028134" y="4038992"/>
                <a:chExt cx="442695" cy="1204307"/>
              </a:xfrm>
            </p:grpSpPr>
            <p:sp>
              <p:nvSpPr>
                <p:cNvPr id="104" name="Freeform 103"/>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3" name="Oval 102"/>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1909103" y="2165010"/>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44050535"/>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5.55112E-17 -7.40741E-7 L 0.29844 0.25926 " pathEditMode="relative" rAng="0" ptsTypes="AA">
                                      <p:cBhvr>
                                        <p:cTn id="6" dur="2000" fill="hold"/>
                                        <p:tgtEl>
                                          <p:spTgt spid="89"/>
                                        </p:tgtEl>
                                        <p:attrNameLst>
                                          <p:attrName>ppt_x</p:attrName>
                                          <p:attrName>ppt_y</p:attrName>
                                        </p:attrNameLst>
                                      </p:cBhvr>
                                      <p:rCtr x="14913" y="1296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p:cNvGrpSpPr/>
          <p:nvPr/>
        </p:nvGrpSpPr>
        <p:grpSpPr>
          <a:xfrm>
            <a:off x="114837" y="732578"/>
            <a:ext cx="1994780" cy="891153"/>
            <a:chOff x="805646" y="504127"/>
            <a:chExt cx="2448280" cy="1093751"/>
          </a:xfrm>
        </p:grpSpPr>
        <p:sp>
          <p:nvSpPr>
            <p:cNvPr id="87" name="Freeform 86"/>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805646" y="504127"/>
              <a:ext cx="2448280" cy="1093751"/>
              <a:chOff x="805646" y="504127"/>
              <a:chExt cx="2448280" cy="1093751"/>
            </a:xfrm>
          </p:grpSpPr>
          <p:sp>
            <p:nvSpPr>
              <p:cNvPr id="108" name="Freeform 107"/>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2437062" y="504127"/>
                <a:ext cx="816864" cy="634589"/>
                <a:chOff x="2437062" y="504127"/>
                <a:chExt cx="816864" cy="634589"/>
              </a:xfrm>
            </p:grpSpPr>
            <p:sp>
              <p:nvSpPr>
                <p:cNvPr id="157" name="Freeform 156"/>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63"/>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5" name="Group 164"/>
          <p:cNvGrpSpPr/>
          <p:nvPr/>
        </p:nvGrpSpPr>
        <p:grpSpPr>
          <a:xfrm>
            <a:off x="7033443" y="5505696"/>
            <a:ext cx="697543" cy="1081423"/>
            <a:chOff x="2852607" y="2643821"/>
            <a:chExt cx="1921794" cy="2979420"/>
          </a:xfrm>
        </p:grpSpPr>
        <p:grpSp>
          <p:nvGrpSpPr>
            <p:cNvPr id="166" name="Group 165"/>
            <p:cNvGrpSpPr/>
            <p:nvPr/>
          </p:nvGrpSpPr>
          <p:grpSpPr>
            <a:xfrm>
              <a:off x="2852607" y="2643821"/>
              <a:ext cx="1921794" cy="2979420"/>
              <a:chOff x="1905000" y="1463040"/>
              <a:chExt cx="1921794" cy="2979420"/>
            </a:xfrm>
          </p:grpSpPr>
          <p:grpSp>
            <p:nvGrpSpPr>
              <p:cNvPr id="183" name="Group 182"/>
              <p:cNvGrpSpPr/>
              <p:nvPr/>
            </p:nvGrpSpPr>
            <p:grpSpPr>
              <a:xfrm>
                <a:off x="1905000" y="1463040"/>
                <a:ext cx="1921794" cy="2979420"/>
                <a:chOff x="4429191" y="1310640"/>
                <a:chExt cx="1921794" cy="2979420"/>
              </a:xfrm>
            </p:grpSpPr>
            <p:sp>
              <p:nvSpPr>
                <p:cNvPr id="185" name="Freeform 184"/>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88" name="TextBox 187"/>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4" name="Freeform 183"/>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Freeform 166"/>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137" descr="Right:  Group 118"/>
          <p:cNvGrpSpPr/>
          <p:nvPr/>
        </p:nvGrpSpPr>
        <p:grpSpPr>
          <a:xfrm>
            <a:off x="4638039" y="3190670"/>
            <a:ext cx="1668494" cy="2363726"/>
            <a:chOff x="1909103" y="1412665"/>
            <a:chExt cx="1668494" cy="2363726"/>
          </a:xfrm>
        </p:grpSpPr>
        <p:grpSp>
          <p:nvGrpSpPr>
            <p:cNvPr id="139" name="Group 138"/>
            <p:cNvGrpSpPr/>
            <p:nvPr/>
          </p:nvGrpSpPr>
          <p:grpSpPr>
            <a:xfrm>
              <a:off x="2743350" y="1412665"/>
              <a:ext cx="750069" cy="2033118"/>
              <a:chOff x="4029089" y="2298229"/>
              <a:chExt cx="1572163" cy="4261466"/>
            </a:xfrm>
          </p:grpSpPr>
          <p:sp>
            <p:nvSpPr>
              <p:cNvPr id="194" name="Freeform 19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6" name="Group 195"/>
              <p:cNvGrpSpPr/>
              <p:nvPr/>
            </p:nvGrpSpPr>
            <p:grpSpPr>
              <a:xfrm>
                <a:off x="4475823" y="4038992"/>
                <a:ext cx="442695" cy="1204307"/>
                <a:chOff x="1409647" y="3886592"/>
                <a:chExt cx="442695" cy="1204307"/>
              </a:xfrm>
            </p:grpSpPr>
            <p:sp>
              <p:nvSpPr>
                <p:cNvPr id="201" name="Freeform 20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p:cNvGrpSpPr/>
              <p:nvPr/>
            </p:nvGrpSpPr>
            <p:grpSpPr>
              <a:xfrm flipH="1">
                <a:off x="4994228" y="4036801"/>
                <a:ext cx="442695" cy="1204307"/>
                <a:chOff x="4028134" y="4038992"/>
                <a:chExt cx="442695" cy="1204307"/>
              </a:xfrm>
            </p:grpSpPr>
            <p:sp>
              <p:nvSpPr>
                <p:cNvPr id="199" name="Freeform 19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8" name="Oval 19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40" name="Group 139"/>
            <p:cNvGrpSpPr/>
            <p:nvPr/>
          </p:nvGrpSpPr>
          <p:grpSpPr>
            <a:xfrm>
              <a:off x="1909103" y="2165010"/>
              <a:ext cx="1668494" cy="1611381"/>
              <a:chOff x="1688367" y="2339340"/>
              <a:chExt cx="1668494" cy="1611381"/>
            </a:xfrm>
          </p:grpSpPr>
          <p:sp>
            <p:nvSpPr>
              <p:cNvPr id="141" name="Freeform 14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14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p:cNvGrpSpPr/>
              <p:nvPr/>
            </p:nvGrpSpPr>
            <p:grpSpPr>
              <a:xfrm>
                <a:off x="1688367" y="3065315"/>
                <a:ext cx="1668494" cy="885406"/>
                <a:chOff x="1688367" y="3065315"/>
                <a:chExt cx="1668494" cy="885406"/>
              </a:xfrm>
            </p:grpSpPr>
            <p:sp>
              <p:nvSpPr>
                <p:cNvPr id="190" name="Freeform 189"/>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1" name="Group 190"/>
                <p:cNvGrpSpPr/>
                <p:nvPr/>
              </p:nvGrpSpPr>
              <p:grpSpPr>
                <a:xfrm>
                  <a:off x="1770097" y="3662588"/>
                  <a:ext cx="1427235" cy="288133"/>
                  <a:chOff x="1770097" y="3657600"/>
                  <a:chExt cx="1427235" cy="288133"/>
                </a:xfrm>
              </p:grpSpPr>
              <p:sp>
                <p:nvSpPr>
                  <p:cNvPr id="192" name="Rectangle 191"/>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15151079"/>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7033443" y="5505696"/>
            <a:ext cx="697543" cy="1081423"/>
            <a:chOff x="2852607" y="2643821"/>
            <a:chExt cx="1921794" cy="2979420"/>
          </a:xfrm>
        </p:grpSpPr>
        <p:grpSp>
          <p:nvGrpSpPr>
            <p:cNvPr id="166" name="Group 165"/>
            <p:cNvGrpSpPr/>
            <p:nvPr/>
          </p:nvGrpSpPr>
          <p:grpSpPr>
            <a:xfrm>
              <a:off x="2852607" y="2643821"/>
              <a:ext cx="1921794" cy="2979420"/>
              <a:chOff x="1905000" y="1463040"/>
              <a:chExt cx="1921794" cy="2979420"/>
            </a:xfrm>
          </p:grpSpPr>
          <p:grpSp>
            <p:nvGrpSpPr>
              <p:cNvPr id="183" name="Group 182"/>
              <p:cNvGrpSpPr/>
              <p:nvPr/>
            </p:nvGrpSpPr>
            <p:grpSpPr>
              <a:xfrm>
                <a:off x="1905000" y="1463040"/>
                <a:ext cx="1921794" cy="2979420"/>
                <a:chOff x="4429191" y="1310640"/>
                <a:chExt cx="1921794" cy="2979420"/>
              </a:xfrm>
            </p:grpSpPr>
            <p:sp>
              <p:nvSpPr>
                <p:cNvPr id="185" name="Freeform 184"/>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88" name="TextBox 187"/>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4" name="Freeform 183"/>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Freeform 166"/>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 name="Group 108"/>
          <p:cNvGrpSpPr/>
          <p:nvPr/>
        </p:nvGrpSpPr>
        <p:grpSpPr>
          <a:xfrm>
            <a:off x="114837" y="732578"/>
            <a:ext cx="1977642" cy="891153"/>
            <a:chOff x="114837" y="732578"/>
            <a:chExt cx="1977642" cy="891153"/>
          </a:xfrm>
        </p:grpSpPr>
        <p:sp>
          <p:nvSpPr>
            <p:cNvPr id="110" name="Freeform 109"/>
            <p:cNvSpPr/>
            <p:nvPr/>
          </p:nvSpPr>
          <p:spPr>
            <a:xfrm flipH="1">
              <a:off x="1512279" y="1341065"/>
              <a:ext cx="14733" cy="260370"/>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a:off x="114837" y="907131"/>
              <a:ext cx="610506" cy="307840"/>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633003" y="1290929"/>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564932" y="1253111"/>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flipH="1">
              <a:off x="1580343" y="1255003"/>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513873" y="952930"/>
              <a:ext cx="1179934" cy="499203"/>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118"/>
            <p:cNvSpPr/>
            <p:nvPr/>
          </p:nvSpPr>
          <p:spPr>
            <a:xfrm>
              <a:off x="114837" y="907131"/>
              <a:ext cx="292974" cy="25802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119"/>
            <p:cNvSpPr/>
            <p:nvPr/>
          </p:nvSpPr>
          <p:spPr>
            <a:xfrm>
              <a:off x="599240" y="1203962"/>
              <a:ext cx="1107188" cy="250928"/>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120"/>
            <p:cNvSpPr/>
            <p:nvPr/>
          </p:nvSpPr>
          <p:spPr>
            <a:xfrm rot="21060720">
              <a:off x="1444062" y="80157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rot="3820117">
              <a:off x="1791703" y="72583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3"/>
            <p:cNvSpPr/>
            <p:nvPr/>
          </p:nvSpPr>
          <p:spPr>
            <a:xfrm>
              <a:off x="1527406" y="816734"/>
              <a:ext cx="556055" cy="431271"/>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 name="connsiteX0" fmla="*/ 0 w 687212"/>
                <a:gd name="connsiteY0" fmla="*/ 292424 h 529254"/>
                <a:gd name="connsiteX1" fmla="*/ 292424 w 687212"/>
                <a:gd name="connsiteY1" fmla="*/ 0 h 529254"/>
                <a:gd name="connsiteX2" fmla="*/ 584848 w 687212"/>
                <a:gd name="connsiteY2" fmla="*/ 292424 h 529254"/>
                <a:gd name="connsiteX3" fmla="*/ 673494 w 687212"/>
                <a:gd name="connsiteY3" fmla="*/ 175975 h 529254"/>
                <a:gd name="connsiteX4" fmla="*/ 292424 w 687212"/>
                <a:gd name="connsiteY4" fmla="*/ 527698 h 529254"/>
                <a:gd name="connsiteX5" fmla="*/ 0 w 687212"/>
                <a:gd name="connsiteY5" fmla="*/ 292424 h 529254"/>
                <a:gd name="connsiteX0" fmla="*/ 0 w 682470"/>
                <a:gd name="connsiteY0" fmla="*/ 294713 h 531544"/>
                <a:gd name="connsiteX1" fmla="*/ 292424 w 682470"/>
                <a:gd name="connsiteY1" fmla="*/ 2289 h 531544"/>
                <a:gd name="connsiteX2" fmla="*/ 514705 w 682470"/>
                <a:gd name="connsiteY2" fmla="*/ 171963 h 531544"/>
                <a:gd name="connsiteX3" fmla="*/ 673494 w 682470"/>
                <a:gd name="connsiteY3" fmla="*/ 178264 h 531544"/>
                <a:gd name="connsiteX4" fmla="*/ 292424 w 682470"/>
                <a:gd name="connsiteY4" fmla="*/ 529987 h 531544"/>
                <a:gd name="connsiteX5" fmla="*/ 0 w 682470"/>
                <a:gd name="connsiteY5" fmla="*/ 294713 h 531544"/>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470" h="529316">
                  <a:moveTo>
                    <a:pt x="0" y="292485"/>
                  </a:moveTo>
                  <a:cubicBezTo>
                    <a:pt x="0" y="204535"/>
                    <a:pt x="116040" y="2985"/>
                    <a:pt x="292424" y="61"/>
                  </a:cubicBezTo>
                  <a:cubicBezTo>
                    <a:pt x="468808" y="-2863"/>
                    <a:pt x="470731" y="101119"/>
                    <a:pt x="514705" y="169735"/>
                  </a:cubicBezTo>
                  <a:cubicBezTo>
                    <a:pt x="558680" y="238351"/>
                    <a:pt x="722231" y="136824"/>
                    <a:pt x="673494" y="176036"/>
                  </a:cubicBezTo>
                  <a:cubicBezTo>
                    <a:pt x="694899" y="446134"/>
                    <a:pt x="404673" y="508351"/>
                    <a:pt x="292424" y="527759"/>
                  </a:cubicBezTo>
                  <a:cubicBezTo>
                    <a:pt x="180175" y="547167"/>
                    <a:pt x="0" y="380435"/>
                    <a:pt x="0" y="292485"/>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p:cNvSpPr/>
            <p:nvPr/>
          </p:nvSpPr>
          <p:spPr>
            <a:xfrm rot="19745037">
              <a:off x="2048346" y="931430"/>
              <a:ext cx="44133" cy="52276"/>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rot="883452">
              <a:off x="1641473" y="917374"/>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rot="18213596" flipH="1">
              <a:off x="1783245" y="866168"/>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7" name="Group 126"/>
            <p:cNvGrpSpPr/>
            <p:nvPr/>
          </p:nvGrpSpPr>
          <p:grpSpPr>
            <a:xfrm>
              <a:off x="1761842" y="1020368"/>
              <a:ext cx="231751" cy="186396"/>
              <a:chOff x="1761842" y="1020368"/>
              <a:chExt cx="231751" cy="186396"/>
            </a:xfrm>
          </p:grpSpPr>
          <p:sp>
            <p:nvSpPr>
              <p:cNvPr id="128" name="Oval 127"/>
              <p:cNvSpPr/>
              <p:nvPr/>
            </p:nvSpPr>
            <p:spPr>
              <a:xfrm rot="20296688">
                <a:off x="1761842" y="1028069"/>
                <a:ext cx="231751" cy="173143"/>
              </a:xfrm>
              <a:prstGeom prst="ellipse">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1776411" y="1059656"/>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1873077" y="1020368"/>
                <a:ext cx="35720" cy="69056"/>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Lst>
                <a:ahLst/>
                <a:cxnLst>
                  <a:cxn ang="0">
                    <a:pos x="connsiteX0" y="connsiteY0"/>
                  </a:cxn>
                  <a:cxn ang="0">
                    <a:pos x="connsiteX1" y="connsiteY1"/>
                  </a:cxn>
                  <a:cxn ang="0">
                    <a:pos x="connsiteX2" y="connsiteY2"/>
                  </a:cxn>
                  <a:cxn ang="0">
                    <a:pos x="connsiteX3" y="connsiteY3"/>
                  </a:cxn>
                </a:cxnLst>
                <a:rect l="l" t="t" r="r" b="b"/>
                <a:pathLst>
                  <a:path w="35720" h="69056">
                    <a:moveTo>
                      <a:pt x="0" y="2381"/>
                    </a:moveTo>
                    <a:lnTo>
                      <a:pt x="35720" y="69056"/>
                    </a:lnTo>
                    <a:cubicBezTo>
                      <a:pt x="35720" y="44450"/>
                      <a:pt x="30957" y="24606"/>
                      <a:pt x="30957" y="0"/>
                    </a:cubicBezTo>
                    <a:cubicBezTo>
                      <a:pt x="6351" y="8731"/>
                      <a:pt x="24607" y="5555"/>
                      <a:pt x="0" y="2381"/>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rot="10800000">
                <a:off x="1932611" y="1102515"/>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rot="10800000">
                <a:off x="1824038" y="1138237"/>
                <a:ext cx="33339" cy="68527"/>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 name="connsiteX0" fmla="*/ 0 w 40482"/>
                  <a:gd name="connsiteY0" fmla="*/ 0 h 66675"/>
                  <a:gd name="connsiteX1" fmla="*/ 35720 w 40482"/>
                  <a:gd name="connsiteY1" fmla="*/ 66675 h 66675"/>
                  <a:gd name="connsiteX2" fmla="*/ 40482 w 40482"/>
                  <a:gd name="connsiteY2" fmla="*/ 2382 h 66675"/>
                  <a:gd name="connsiteX3" fmla="*/ 0 w 40482"/>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1852 h 68527"/>
                  <a:gd name="connsiteX1" fmla="*/ 28577 w 33339"/>
                  <a:gd name="connsiteY1" fmla="*/ 68527 h 68527"/>
                  <a:gd name="connsiteX2" fmla="*/ 33339 w 33339"/>
                  <a:gd name="connsiteY2" fmla="*/ 4234 h 68527"/>
                  <a:gd name="connsiteX3" fmla="*/ 0 w 33339"/>
                  <a:gd name="connsiteY3" fmla="*/ 1852 h 68527"/>
                </a:gdLst>
                <a:ahLst/>
                <a:cxnLst>
                  <a:cxn ang="0">
                    <a:pos x="connsiteX0" y="connsiteY0"/>
                  </a:cxn>
                  <a:cxn ang="0">
                    <a:pos x="connsiteX1" y="connsiteY1"/>
                  </a:cxn>
                  <a:cxn ang="0">
                    <a:pos x="connsiteX2" y="connsiteY2"/>
                  </a:cxn>
                  <a:cxn ang="0">
                    <a:pos x="connsiteX3" y="connsiteY3"/>
                  </a:cxn>
                </a:cxnLst>
                <a:rect l="l" t="t" r="r" b="b"/>
                <a:pathLst>
                  <a:path w="33339" h="68527">
                    <a:moveTo>
                      <a:pt x="0" y="1852"/>
                    </a:moveTo>
                    <a:lnTo>
                      <a:pt x="28577" y="68527"/>
                    </a:lnTo>
                    <a:cubicBezTo>
                      <a:pt x="28577" y="43921"/>
                      <a:pt x="33339" y="28840"/>
                      <a:pt x="33339" y="4234"/>
                    </a:cubicBezTo>
                    <a:cubicBezTo>
                      <a:pt x="18258" y="1058"/>
                      <a:pt x="24607" y="-2118"/>
                      <a:pt x="0" y="1852"/>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3" name="Group 132"/>
          <p:cNvGrpSpPr/>
          <p:nvPr/>
        </p:nvGrpSpPr>
        <p:grpSpPr>
          <a:xfrm>
            <a:off x="1032537" y="1470236"/>
            <a:ext cx="1120191" cy="1171650"/>
            <a:chOff x="1858464" y="2554917"/>
            <a:chExt cx="812927" cy="850271"/>
          </a:xfrm>
        </p:grpSpPr>
        <p:sp>
          <p:nvSpPr>
            <p:cNvPr id="134" name="Freeform 13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Freeform 13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Freeform 13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p:cNvGrpSpPr/>
            <p:nvPr/>
          </p:nvGrpSpPr>
          <p:grpSpPr>
            <a:xfrm>
              <a:off x="1858464" y="2703634"/>
              <a:ext cx="305938" cy="409494"/>
              <a:chOff x="1843828" y="2654403"/>
              <a:chExt cx="305938" cy="409494"/>
            </a:xfrm>
          </p:grpSpPr>
          <p:sp>
            <p:nvSpPr>
              <p:cNvPr id="151" name="Freeform 15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15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0" name="Oval 13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1" name="Group 140"/>
            <p:cNvGrpSpPr/>
            <p:nvPr/>
          </p:nvGrpSpPr>
          <p:grpSpPr>
            <a:xfrm>
              <a:off x="2340695" y="2611472"/>
              <a:ext cx="330696" cy="231532"/>
              <a:chOff x="2355460" y="2587868"/>
              <a:chExt cx="330696" cy="231532"/>
            </a:xfrm>
          </p:grpSpPr>
          <p:sp>
            <p:nvSpPr>
              <p:cNvPr id="149" name="Freeform 14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2" name="Freeform 14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p:cNvGrpSpPr/>
            <p:nvPr/>
          </p:nvGrpSpPr>
          <p:grpSpPr>
            <a:xfrm>
              <a:off x="2437357" y="2666309"/>
              <a:ext cx="69406" cy="69406"/>
              <a:chOff x="2523175" y="1394290"/>
              <a:chExt cx="69406" cy="69406"/>
            </a:xfrm>
          </p:grpSpPr>
          <p:sp>
            <p:nvSpPr>
              <p:cNvPr id="147" name="Oval 14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Oval 14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4" name="Group 143"/>
            <p:cNvGrpSpPr/>
            <p:nvPr/>
          </p:nvGrpSpPr>
          <p:grpSpPr>
            <a:xfrm>
              <a:off x="2516956" y="2651417"/>
              <a:ext cx="69406" cy="69406"/>
              <a:chOff x="2523175" y="1394290"/>
              <a:chExt cx="69406" cy="69406"/>
            </a:xfrm>
          </p:grpSpPr>
          <p:sp>
            <p:nvSpPr>
              <p:cNvPr id="145" name="Oval 14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Oval 14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3" name="Group 232" descr="Right:  Group 118"/>
          <p:cNvGrpSpPr/>
          <p:nvPr/>
        </p:nvGrpSpPr>
        <p:grpSpPr>
          <a:xfrm>
            <a:off x="4638039" y="3190670"/>
            <a:ext cx="1668494" cy="2363726"/>
            <a:chOff x="1909103" y="1412665"/>
            <a:chExt cx="1668494" cy="2363726"/>
          </a:xfrm>
        </p:grpSpPr>
        <p:grpSp>
          <p:nvGrpSpPr>
            <p:cNvPr id="234" name="Group 233"/>
            <p:cNvGrpSpPr/>
            <p:nvPr/>
          </p:nvGrpSpPr>
          <p:grpSpPr>
            <a:xfrm>
              <a:off x="2743350" y="1412665"/>
              <a:ext cx="750069" cy="2033118"/>
              <a:chOff x="4029089" y="2298229"/>
              <a:chExt cx="1572163" cy="4261466"/>
            </a:xfrm>
          </p:grpSpPr>
          <p:sp>
            <p:nvSpPr>
              <p:cNvPr id="243" name="Freeform 24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Freeform 243"/>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5" name="Group 244"/>
              <p:cNvGrpSpPr/>
              <p:nvPr/>
            </p:nvGrpSpPr>
            <p:grpSpPr>
              <a:xfrm>
                <a:off x="4475823" y="4038992"/>
                <a:ext cx="442695" cy="1204307"/>
                <a:chOff x="1409647" y="3886592"/>
                <a:chExt cx="442695" cy="1204307"/>
              </a:xfrm>
            </p:grpSpPr>
            <p:sp>
              <p:nvSpPr>
                <p:cNvPr id="250" name="Freeform 24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6" name="Group 245"/>
              <p:cNvGrpSpPr/>
              <p:nvPr/>
            </p:nvGrpSpPr>
            <p:grpSpPr>
              <a:xfrm flipH="1">
                <a:off x="4994228" y="4036801"/>
                <a:ext cx="442695" cy="1204307"/>
                <a:chOff x="4028134" y="4038992"/>
                <a:chExt cx="442695" cy="1204307"/>
              </a:xfrm>
            </p:grpSpPr>
            <p:sp>
              <p:nvSpPr>
                <p:cNvPr id="248" name="Freeform 24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7" name="Oval 24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35" name="Group 234"/>
            <p:cNvGrpSpPr/>
            <p:nvPr/>
          </p:nvGrpSpPr>
          <p:grpSpPr>
            <a:xfrm>
              <a:off x="1909103" y="2165010"/>
              <a:ext cx="1668494" cy="1611381"/>
              <a:chOff x="1688367" y="2339340"/>
              <a:chExt cx="1668494" cy="1611381"/>
            </a:xfrm>
          </p:grpSpPr>
          <p:sp>
            <p:nvSpPr>
              <p:cNvPr id="236" name="Freeform 235"/>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Freeform 236"/>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8" name="Group 237"/>
              <p:cNvGrpSpPr/>
              <p:nvPr/>
            </p:nvGrpSpPr>
            <p:grpSpPr>
              <a:xfrm>
                <a:off x="1688367" y="3065315"/>
                <a:ext cx="1668494" cy="885406"/>
                <a:chOff x="1688367" y="3065315"/>
                <a:chExt cx="1668494" cy="885406"/>
              </a:xfrm>
            </p:grpSpPr>
            <p:sp>
              <p:nvSpPr>
                <p:cNvPr id="239" name="Freeform 238"/>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0" name="Group 239"/>
                <p:cNvGrpSpPr/>
                <p:nvPr/>
              </p:nvGrpSpPr>
              <p:grpSpPr>
                <a:xfrm>
                  <a:off x="1770097" y="3662588"/>
                  <a:ext cx="1427235" cy="288133"/>
                  <a:chOff x="1770097" y="3657600"/>
                  <a:chExt cx="1427235" cy="288133"/>
                </a:xfrm>
              </p:grpSpPr>
              <p:sp>
                <p:nvSpPr>
                  <p:cNvPr id="241" name="Rectangle 240"/>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Freeform 241"/>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874669128"/>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7778E-7 7.40741E-7 L -0.00122 0.07176 " pathEditMode="relative" rAng="0" ptsTypes="AA">
                                      <p:cBhvr>
                                        <p:cTn id="6" dur="1000" fill="hold"/>
                                        <p:tgtEl>
                                          <p:spTgt spid="109"/>
                                        </p:tgtEl>
                                        <p:attrNameLst>
                                          <p:attrName>ppt_x</p:attrName>
                                          <p:attrName>ppt_y</p:attrName>
                                        </p:attrNameLst>
                                      </p:cBhvr>
                                      <p:rCtr x="-69" y="3588"/>
                                    </p:animMotion>
                                  </p:childTnLst>
                                </p:cTn>
                              </p:par>
                              <p:par>
                                <p:cTn id="7" presetID="32" presetClass="emph" presetSubtype="0" fill="hold" nodeType="withEffect">
                                  <p:stCondLst>
                                    <p:cond delay="0"/>
                                  </p:stCondLst>
                                  <p:childTnLst>
                                    <p:animRot by="120000">
                                      <p:cBhvr>
                                        <p:cTn id="8" dur="100" fill="hold">
                                          <p:stCondLst>
                                            <p:cond delay="0"/>
                                          </p:stCondLst>
                                        </p:cTn>
                                        <p:tgtEl>
                                          <p:spTgt spid="109"/>
                                        </p:tgtEl>
                                        <p:attrNameLst>
                                          <p:attrName>r</p:attrName>
                                        </p:attrNameLst>
                                      </p:cBhvr>
                                    </p:animRot>
                                    <p:animRot by="-240000">
                                      <p:cBhvr>
                                        <p:cTn id="9" dur="200" fill="hold">
                                          <p:stCondLst>
                                            <p:cond delay="200"/>
                                          </p:stCondLst>
                                        </p:cTn>
                                        <p:tgtEl>
                                          <p:spTgt spid="109"/>
                                        </p:tgtEl>
                                        <p:attrNameLst>
                                          <p:attrName>r</p:attrName>
                                        </p:attrNameLst>
                                      </p:cBhvr>
                                    </p:animRot>
                                    <p:animRot by="240000">
                                      <p:cBhvr>
                                        <p:cTn id="10" dur="200" fill="hold">
                                          <p:stCondLst>
                                            <p:cond delay="400"/>
                                          </p:stCondLst>
                                        </p:cTn>
                                        <p:tgtEl>
                                          <p:spTgt spid="109"/>
                                        </p:tgtEl>
                                        <p:attrNameLst>
                                          <p:attrName>r</p:attrName>
                                        </p:attrNameLst>
                                      </p:cBhvr>
                                    </p:animRot>
                                    <p:animRot by="-240000">
                                      <p:cBhvr>
                                        <p:cTn id="11" dur="200" fill="hold">
                                          <p:stCondLst>
                                            <p:cond delay="600"/>
                                          </p:stCondLst>
                                        </p:cTn>
                                        <p:tgtEl>
                                          <p:spTgt spid="109"/>
                                        </p:tgtEl>
                                        <p:attrNameLst>
                                          <p:attrName>r</p:attrName>
                                        </p:attrNameLst>
                                      </p:cBhvr>
                                    </p:animRot>
                                    <p:animRot by="120000">
                                      <p:cBhvr>
                                        <p:cTn id="12" dur="200" fill="hold">
                                          <p:stCondLst>
                                            <p:cond delay="800"/>
                                          </p:stCondLst>
                                        </p:cTn>
                                        <p:tgtEl>
                                          <p:spTgt spid="10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7033443" y="5505696"/>
            <a:ext cx="697543" cy="1081423"/>
            <a:chOff x="2852607" y="2643821"/>
            <a:chExt cx="1921794" cy="2979420"/>
          </a:xfrm>
        </p:grpSpPr>
        <p:grpSp>
          <p:nvGrpSpPr>
            <p:cNvPr id="166" name="Group 165"/>
            <p:cNvGrpSpPr/>
            <p:nvPr/>
          </p:nvGrpSpPr>
          <p:grpSpPr>
            <a:xfrm>
              <a:off x="2852607" y="2643821"/>
              <a:ext cx="1921794" cy="2979420"/>
              <a:chOff x="1905000" y="1463040"/>
              <a:chExt cx="1921794" cy="2979420"/>
            </a:xfrm>
          </p:grpSpPr>
          <p:grpSp>
            <p:nvGrpSpPr>
              <p:cNvPr id="183" name="Group 182"/>
              <p:cNvGrpSpPr/>
              <p:nvPr/>
            </p:nvGrpSpPr>
            <p:grpSpPr>
              <a:xfrm>
                <a:off x="1905000" y="1463040"/>
                <a:ext cx="1921794" cy="2979420"/>
                <a:chOff x="4429191" y="1310640"/>
                <a:chExt cx="1921794" cy="2979420"/>
              </a:xfrm>
            </p:grpSpPr>
            <p:sp>
              <p:nvSpPr>
                <p:cNvPr id="185" name="Freeform 184"/>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88" name="TextBox 187"/>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4" name="Freeform 183"/>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Freeform 166"/>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 name="Group 158" descr="Right:  Group 118"/>
          <p:cNvGrpSpPr/>
          <p:nvPr/>
        </p:nvGrpSpPr>
        <p:grpSpPr>
          <a:xfrm>
            <a:off x="4638039" y="3190670"/>
            <a:ext cx="1668494" cy="2363726"/>
            <a:chOff x="1909103" y="1412665"/>
            <a:chExt cx="1668494" cy="2363726"/>
          </a:xfrm>
        </p:grpSpPr>
        <p:grpSp>
          <p:nvGrpSpPr>
            <p:cNvPr id="160" name="Group 159"/>
            <p:cNvGrpSpPr/>
            <p:nvPr/>
          </p:nvGrpSpPr>
          <p:grpSpPr>
            <a:xfrm>
              <a:off x="2743350" y="1412665"/>
              <a:ext cx="750069" cy="2033118"/>
              <a:chOff x="4029089" y="2298229"/>
              <a:chExt cx="1572163" cy="4261466"/>
            </a:xfrm>
          </p:grpSpPr>
          <p:sp>
            <p:nvSpPr>
              <p:cNvPr id="237" name="Freeform 23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Freeform 237"/>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9" name="Group 238"/>
              <p:cNvGrpSpPr/>
              <p:nvPr/>
            </p:nvGrpSpPr>
            <p:grpSpPr>
              <a:xfrm>
                <a:off x="4475823" y="4038992"/>
                <a:ext cx="442695" cy="1204307"/>
                <a:chOff x="1409647" y="3886592"/>
                <a:chExt cx="442695" cy="1204307"/>
              </a:xfrm>
            </p:grpSpPr>
            <p:sp>
              <p:nvSpPr>
                <p:cNvPr id="244" name="Freeform 24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0" name="Group 239"/>
              <p:cNvGrpSpPr/>
              <p:nvPr/>
            </p:nvGrpSpPr>
            <p:grpSpPr>
              <a:xfrm flipH="1">
                <a:off x="4994228" y="4036801"/>
                <a:ext cx="442695" cy="1204307"/>
                <a:chOff x="4028134" y="4038992"/>
                <a:chExt cx="442695" cy="1204307"/>
              </a:xfrm>
            </p:grpSpPr>
            <p:sp>
              <p:nvSpPr>
                <p:cNvPr id="242" name="Freeform 24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1" name="Oval 24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1" name="Group 160"/>
            <p:cNvGrpSpPr/>
            <p:nvPr/>
          </p:nvGrpSpPr>
          <p:grpSpPr>
            <a:xfrm>
              <a:off x="1909103" y="2165010"/>
              <a:ext cx="1668494" cy="1611381"/>
              <a:chOff x="1688367" y="2339340"/>
              <a:chExt cx="1668494" cy="1611381"/>
            </a:xfrm>
          </p:grpSpPr>
          <p:sp>
            <p:nvSpPr>
              <p:cNvPr id="162" name="Freeform 16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4" name="Group 163"/>
              <p:cNvGrpSpPr/>
              <p:nvPr/>
            </p:nvGrpSpPr>
            <p:grpSpPr>
              <a:xfrm>
                <a:off x="1688367" y="3065315"/>
                <a:ext cx="1668494" cy="885406"/>
                <a:chOff x="1688367" y="3065315"/>
                <a:chExt cx="1668494" cy="885406"/>
              </a:xfrm>
            </p:grpSpPr>
            <p:sp>
              <p:nvSpPr>
                <p:cNvPr id="233" name="Freeform 23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4" name="Group 233"/>
                <p:cNvGrpSpPr/>
                <p:nvPr/>
              </p:nvGrpSpPr>
              <p:grpSpPr>
                <a:xfrm>
                  <a:off x="1770097" y="3662588"/>
                  <a:ext cx="1427235" cy="288133"/>
                  <a:chOff x="1770097" y="3657600"/>
                  <a:chExt cx="1427235" cy="288133"/>
                </a:xfrm>
              </p:grpSpPr>
              <p:sp>
                <p:nvSpPr>
                  <p:cNvPr id="235" name="Rectangle 23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Freeform 23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90" name="Group 189"/>
          <p:cNvGrpSpPr/>
          <p:nvPr/>
        </p:nvGrpSpPr>
        <p:grpSpPr>
          <a:xfrm>
            <a:off x="103681" y="1224708"/>
            <a:ext cx="1977642" cy="891153"/>
            <a:chOff x="103681" y="1224708"/>
            <a:chExt cx="1977642" cy="891153"/>
          </a:xfrm>
        </p:grpSpPr>
        <p:sp>
          <p:nvSpPr>
            <p:cNvPr id="191" name="Freeform 190"/>
            <p:cNvSpPr/>
            <p:nvPr/>
          </p:nvSpPr>
          <p:spPr>
            <a:xfrm flipH="1">
              <a:off x="1501123" y="1833195"/>
              <a:ext cx="14733" cy="260370"/>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a:off x="103681" y="1399261"/>
              <a:ext cx="610506" cy="307840"/>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a:off x="621847" y="1783059"/>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553776" y="1745241"/>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flipH="1">
              <a:off x="1569187" y="1747133"/>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Oval 195"/>
            <p:cNvSpPr/>
            <p:nvPr/>
          </p:nvSpPr>
          <p:spPr>
            <a:xfrm>
              <a:off x="502717" y="1445060"/>
              <a:ext cx="1179934" cy="499203"/>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103681" y="1399261"/>
              <a:ext cx="292974" cy="25802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588084" y="1696092"/>
              <a:ext cx="1107188" cy="250928"/>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rot="21060720">
              <a:off x="1432906" y="129370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rot="3820117">
              <a:off x="1780547" y="121796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13"/>
            <p:cNvSpPr/>
            <p:nvPr/>
          </p:nvSpPr>
          <p:spPr>
            <a:xfrm>
              <a:off x="1516250" y="1308864"/>
              <a:ext cx="556055" cy="431271"/>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 name="connsiteX0" fmla="*/ 0 w 687212"/>
                <a:gd name="connsiteY0" fmla="*/ 292424 h 529254"/>
                <a:gd name="connsiteX1" fmla="*/ 292424 w 687212"/>
                <a:gd name="connsiteY1" fmla="*/ 0 h 529254"/>
                <a:gd name="connsiteX2" fmla="*/ 584848 w 687212"/>
                <a:gd name="connsiteY2" fmla="*/ 292424 h 529254"/>
                <a:gd name="connsiteX3" fmla="*/ 673494 w 687212"/>
                <a:gd name="connsiteY3" fmla="*/ 175975 h 529254"/>
                <a:gd name="connsiteX4" fmla="*/ 292424 w 687212"/>
                <a:gd name="connsiteY4" fmla="*/ 527698 h 529254"/>
                <a:gd name="connsiteX5" fmla="*/ 0 w 687212"/>
                <a:gd name="connsiteY5" fmla="*/ 292424 h 529254"/>
                <a:gd name="connsiteX0" fmla="*/ 0 w 682470"/>
                <a:gd name="connsiteY0" fmla="*/ 294713 h 531544"/>
                <a:gd name="connsiteX1" fmla="*/ 292424 w 682470"/>
                <a:gd name="connsiteY1" fmla="*/ 2289 h 531544"/>
                <a:gd name="connsiteX2" fmla="*/ 514705 w 682470"/>
                <a:gd name="connsiteY2" fmla="*/ 171963 h 531544"/>
                <a:gd name="connsiteX3" fmla="*/ 673494 w 682470"/>
                <a:gd name="connsiteY3" fmla="*/ 178264 h 531544"/>
                <a:gd name="connsiteX4" fmla="*/ 292424 w 682470"/>
                <a:gd name="connsiteY4" fmla="*/ 529987 h 531544"/>
                <a:gd name="connsiteX5" fmla="*/ 0 w 682470"/>
                <a:gd name="connsiteY5" fmla="*/ 294713 h 531544"/>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470" h="529316">
                  <a:moveTo>
                    <a:pt x="0" y="292485"/>
                  </a:moveTo>
                  <a:cubicBezTo>
                    <a:pt x="0" y="204535"/>
                    <a:pt x="116040" y="2985"/>
                    <a:pt x="292424" y="61"/>
                  </a:cubicBezTo>
                  <a:cubicBezTo>
                    <a:pt x="468808" y="-2863"/>
                    <a:pt x="470731" y="101119"/>
                    <a:pt x="514705" y="169735"/>
                  </a:cubicBezTo>
                  <a:cubicBezTo>
                    <a:pt x="558680" y="238351"/>
                    <a:pt x="722231" y="136824"/>
                    <a:pt x="673494" y="176036"/>
                  </a:cubicBezTo>
                  <a:cubicBezTo>
                    <a:pt x="694899" y="446134"/>
                    <a:pt x="404673" y="508351"/>
                    <a:pt x="292424" y="527759"/>
                  </a:cubicBezTo>
                  <a:cubicBezTo>
                    <a:pt x="180175" y="547167"/>
                    <a:pt x="0" y="380435"/>
                    <a:pt x="0" y="292485"/>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p:cNvSpPr/>
            <p:nvPr/>
          </p:nvSpPr>
          <p:spPr>
            <a:xfrm rot="19745037">
              <a:off x="2037190" y="1423560"/>
              <a:ext cx="44133" cy="52276"/>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rot="883452">
              <a:off x="1630317" y="1409504"/>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rot="18213596" flipH="1">
              <a:off x="1772089" y="1358298"/>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5" name="Group 204"/>
          <p:cNvGrpSpPr/>
          <p:nvPr/>
        </p:nvGrpSpPr>
        <p:grpSpPr>
          <a:xfrm>
            <a:off x="1750686" y="1512498"/>
            <a:ext cx="231751" cy="186396"/>
            <a:chOff x="1761842" y="1020368"/>
            <a:chExt cx="231751" cy="186396"/>
          </a:xfrm>
        </p:grpSpPr>
        <p:sp>
          <p:nvSpPr>
            <p:cNvPr id="206" name="Oval 205"/>
            <p:cNvSpPr/>
            <p:nvPr/>
          </p:nvSpPr>
          <p:spPr>
            <a:xfrm rot="20296688">
              <a:off x="1761842" y="1028069"/>
              <a:ext cx="231751" cy="173143"/>
            </a:xfrm>
            <a:prstGeom prst="ellipse">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1776411" y="1059656"/>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1873077" y="1020368"/>
              <a:ext cx="35720" cy="69056"/>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Lst>
              <a:ahLst/>
              <a:cxnLst>
                <a:cxn ang="0">
                  <a:pos x="connsiteX0" y="connsiteY0"/>
                </a:cxn>
                <a:cxn ang="0">
                  <a:pos x="connsiteX1" y="connsiteY1"/>
                </a:cxn>
                <a:cxn ang="0">
                  <a:pos x="connsiteX2" y="connsiteY2"/>
                </a:cxn>
                <a:cxn ang="0">
                  <a:pos x="connsiteX3" y="connsiteY3"/>
                </a:cxn>
              </a:cxnLst>
              <a:rect l="l" t="t" r="r" b="b"/>
              <a:pathLst>
                <a:path w="35720" h="69056">
                  <a:moveTo>
                    <a:pt x="0" y="2381"/>
                  </a:moveTo>
                  <a:lnTo>
                    <a:pt x="35720" y="69056"/>
                  </a:lnTo>
                  <a:cubicBezTo>
                    <a:pt x="35720" y="44450"/>
                    <a:pt x="30957" y="24606"/>
                    <a:pt x="30957" y="0"/>
                  </a:cubicBezTo>
                  <a:cubicBezTo>
                    <a:pt x="6351" y="8731"/>
                    <a:pt x="24607" y="5555"/>
                    <a:pt x="0" y="2381"/>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Freeform 208"/>
            <p:cNvSpPr/>
            <p:nvPr/>
          </p:nvSpPr>
          <p:spPr>
            <a:xfrm rot="10800000">
              <a:off x="1932611" y="1102515"/>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Freeform 209"/>
            <p:cNvSpPr/>
            <p:nvPr/>
          </p:nvSpPr>
          <p:spPr>
            <a:xfrm rot="10800000">
              <a:off x="1824038" y="1138237"/>
              <a:ext cx="33339" cy="68527"/>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 name="connsiteX0" fmla="*/ 0 w 40482"/>
                <a:gd name="connsiteY0" fmla="*/ 0 h 66675"/>
                <a:gd name="connsiteX1" fmla="*/ 35720 w 40482"/>
                <a:gd name="connsiteY1" fmla="*/ 66675 h 66675"/>
                <a:gd name="connsiteX2" fmla="*/ 40482 w 40482"/>
                <a:gd name="connsiteY2" fmla="*/ 2382 h 66675"/>
                <a:gd name="connsiteX3" fmla="*/ 0 w 40482"/>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1852 h 68527"/>
                <a:gd name="connsiteX1" fmla="*/ 28577 w 33339"/>
                <a:gd name="connsiteY1" fmla="*/ 68527 h 68527"/>
                <a:gd name="connsiteX2" fmla="*/ 33339 w 33339"/>
                <a:gd name="connsiteY2" fmla="*/ 4234 h 68527"/>
                <a:gd name="connsiteX3" fmla="*/ 0 w 33339"/>
                <a:gd name="connsiteY3" fmla="*/ 1852 h 68527"/>
              </a:gdLst>
              <a:ahLst/>
              <a:cxnLst>
                <a:cxn ang="0">
                  <a:pos x="connsiteX0" y="connsiteY0"/>
                </a:cxn>
                <a:cxn ang="0">
                  <a:pos x="connsiteX1" y="connsiteY1"/>
                </a:cxn>
                <a:cxn ang="0">
                  <a:pos x="connsiteX2" y="connsiteY2"/>
                </a:cxn>
                <a:cxn ang="0">
                  <a:pos x="connsiteX3" y="connsiteY3"/>
                </a:cxn>
              </a:cxnLst>
              <a:rect l="l" t="t" r="r" b="b"/>
              <a:pathLst>
                <a:path w="33339" h="68527">
                  <a:moveTo>
                    <a:pt x="0" y="1852"/>
                  </a:moveTo>
                  <a:lnTo>
                    <a:pt x="28577" y="68527"/>
                  </a:lnTo>
                  <a:cubicBezTo>
                    <a:pt x="28577" y="43921"/>
                    <a:pt x="33339" y="28840"/>
                    <a:pt x="33339" y="4234"/>
                  </a:cubicBezTo>
                  <a:cubicBezTo>
                    <a:pt x="18258" y="1058"/>
                    <a:pt x="24607" y="-2118"/>
                    <a:pt x="0" y="1852"/>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1" name="Group 210"/>
          <p:cNvGrpSpPr/>
          <p:nvPr/>
        </p:nvGrpSpPr>
        <p:grpSpPr>
          <a:xfrm>
            <a:off x="983435" y="1258168"/>
            <a:ext cx="1290218" cy="726269"/>
            <a:chOff x="983435" y="1258168"/>
            <a:chExt cx="1290218" cy="726269"/>
          </a:xfrm>
        </p:grpSpPr>
        <p:sp>
          <p:nvSpPr>
            <p:cNvPr id="212" name="Freeform 211"/>
            <p:cNvSpPr/>
            <p:nvPr/>
          </p:nvSpPr>
          <p:spPr>
            <a:xfrm rot="947690">
              <a:off x="2021110" y="1728470"/>
              <a:ext cx="121444" cy="185737"/>
            </a:xfrm>
            <a:custGeom>
              <a:avLst/>
              <a:gdLst>
                <a:gd name="connsiteX0" fmla="*/ 121444 w 121444"/>
                <a:gd name="connsiteY0" fmla="*/ 185737 h 185737"/>
                <a:gd name="connsiteX1" fmla="*/ 76200 w 121444"/>
                <a:gd name="connsiteY1" fmla="*/ 0 h 185737"/>
                <a:gd name="connsiteX2" fmla="*/ 0 w 121444"/>
                <a:gd name="connsiteY2" fmla="*/ 16668 h 185737"/>
                <a:gd name="connsiteX3" fmla="*/ 121444 w 121444"/>
                <a:gd name="connsiteY3" fmla="*/ 185737 h 185737"/>
              </a:gdLst>
              <a:ahLst/>
              <a:cxnLst>
                <a:cxn ang="0">
                  <a:pos x="connsiteX0" y="connsiteY0"/>
                </a:cxn>
                <a:cxn ang="0">
                  <a:pos x="connsiteX1" y="connsiteY1"/>
                </a:cxn>
                <a:cxn ang="0">
                  <a:pos x="connsiteX2" y="connsiteY2"/>
                </a:cxn>
                <a:cxn ang="0">
                  <a:pos x="connsiteX3" y="connsiteY3"/>
                </a:cxn>
              </a:cxnLst>
              <a:rect l="l" t="t" r="r" b="b"/>
              <a:pathLst>
                <a:path w="121444" h="185737">
                  <a:moveTo>
                    <a:pt x="121444" y="185737"/>
                  </a:moveTo>
                  <a:lnTo>
                    <a:pt x="76200" y="0"/>
                  </a:lnTo>
                  <a:lnTo>
                    <a:pt x="0" y="16668"/>
                  </a:lnTo>
                  <a:lnTo>
                    <a:pt x="121444" y="185737"/>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Freeform 212"/>
            <p:cNvSpPr/>
            <p:nvPr/>
          </p:nvSpPr>
          <p:spPr>
            <a:xfrm rot="18153838" flipH="1">
              <a:off x="2120063" y="1715394"/>
              <a:ext cx="121444" cy="185737"/>
            </a:xfrm>
            <a:custGeom>
              <a:avLst/>
              <a:gdLst>
                <a:gd name="connsiteX0" fmla="*/ 121444 w 121444"/>
                <a:gd name="connsiteY0" fmla="*/ 185737 h 185737"/>
                <a:gd name="connsiteX1" fmla="*/ 76200 w 121444"/>
                <a:gd name="connsiteY1" fmla="*/ 0 h 185737"/>
                <a:gd name="connsiteX2" fmla="*/ 0 w 121444"/>
                <a:gd name="connsiteY2" fmla="*/ 16668 h 185737"/>
                <a:gd name="connsiteX3" fmla="*/ 121444 w 121444"/>
                <a:gd name="connsiteY3" fmla="*/ 185737 h 185737"/>
              </a:gdLst>
              <a:ahLst/>
              <a:cxnLst>
                <a:cxn ang="0">
                  <a:pos x="connsiteX0" y="connsiteY0"/>
                </a:cxn>
                <a:cxn ang="0">
                  <a:pos x="connsiteX1" y="connsiteY1"/>
                </a:cxn>
                <a:cxn ang="0">
                  <a:pos x="connsiteX2" y="connsiteY2"/>
                </a:cxn>
                <a:cxn ang="0">
                  <a:pos x="connsiteX3" y="connsiteY3"/>
                </a:cxn>
              </a:cxnLst>
              <a:rect l="l" t="t" r="r" b="b"/>
              <a:pathLst>
                <a:path w="121444" h="185737">
                  <a:moveTo>
                    <a:pt x="121444" y="185737"/>
                  </a:moveTo>
                  <a:lnTo>
                    <a:pt x="76200" y="0"/>
                  </a:lnTo>
                  <a:lnTo>
                    <a:pt x="0" y="16668"/>
                  </a:lnTo>
                  <a:lnTo>
                    <a:pt x="121444" y="185737"/>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213"/>
            <p:cNvSpPr/>
            <p:nvPr/>
          </p:nvSpPr>
          <p:spPr>
            <a:xfrm rot="6164945">
              <a:off x="1161484" y="1592592"/>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214"/>
            <p:cNvSpPr/>
            <p:nvPr/>
          </p:nvSpPr>
          <p:spPr>
            <a:xfrm rot="4074905">
              <a:off x="1212370" y="1748465"/>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6" name="Group 215"/>
            <p:cNvGrpSpPr/>
            <p:nvPr/>
          </p:nvGrpSpPr>
          <p:grpSpPr>
            <a:xfrm>
              <a:off x="983435" y="1258168"/>
              <a:ext cx="1254966" cy="726269"/>
              <a:chOff x="983435" y="1258168"/>
              <a:chExt cx="1254966" cy="726269"/>
            </a:xfrm>
          </p:grpSpPr>
          <p:sp>
            <p:nvSpPr>
              <p:cNvPr id="217" name="Freeform 216"/>
              <p:cNvSpPr/>
              <p:nvPr/>
            </p:nvSpPr>
            <p:spPr>
              <a:xfrm rot="4538660">
                <a:off x="1954331" y="1727655"/>
                <a:ext cx="61865" cy="187367"/>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rot="5799116">
                <a:off x="1909996" y="1367234"/>
                <a:ext cx="342275" cy="314535"/>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Freeform 218"/>
              <p:cNvSpPr/>
              <p:nvPr/>
            </p:nvSpPr>
            <p:spPr>
              <a:xfrm rot="2709635">
                <a:off x="1787269" y="1511364"/>
                <a:ext cx="180472" cy="272348"/>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0" name="Group 219"/>
              <p:cNvGrpSpPr/>
              <p:nvPr/>
            </p:nvGrpSpPr>
            <p:grpSpPr>
              <a:xfrm rot="2709635">
                <a:off x="1022265" y="1219338"/>
                <a:ext cx="481324" cy="558984"/>
                <a:chOff x="1790240" y="2813452"/>
                <a:chExt cx="349299" cy="405657"/>
              </a:xfrm>
            </p:grpSpPr>
            <p:sp>
              <p:nvSpPr>
                <p:cNvPr id="230" name="Freeform 229"/>
                <p:cNvSpPr/>
                <p:nvPr/>
              </p:nvSpPr>
              <p:spPr>
                <a:xfrm rot="19353661">
                  <a:off x="1861116" y="2813452"/>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Freeform 230"/>
                <p:cNvSpPr/>
                <p:nvPr/>
              </p:nvSpPr>
              <p:spPr>
                <a:xfrm rot="18130957">
                  <a:off x="1851077" y="2877244"/>
                  <a:ext cx="208452" cy="330125"/>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Freeform 231"/>
                <p:cNvSpPr/>
                <p:nvPr/>
              </p:nvSpPr>
              <p:spPr>
                <a:xfrm rot="16136381">
                  <a:off x="1870251" y="2949821"/>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182"/>
              <p:cNvSpPr/>
              <p:nvPr/>
            </p:nvSpPr>
            <p:spPr>
              <a:xfrm rot="2709635">
                <a:off x="1323714" y="1481726"/>
                <a:ext cx="464709" cy="530514"/>
              </a:xfrm>
              <a:custGeom>
                <a:avLst/>
                <a:gdLst>
                  <a:gd name="connsiteX0" fmla="*/ 0 w 571048"/>
                  <a:gd name="connsiteY0" fmla="*/ 285524 h 571048"/>
                  <a:gd name="connsiteX1" fmla="*/ 285524 w 571048"/>
                  <a:gd name="connsiteY1" fmla="*/ 0 h 571048"/>
                  <a:gd name="connsiteX2" fmla="*/ 571048 w 571048"/>
                  <a:gd name="connsiteY2" fmla="*/ 285524 h 571048"/>
                  <a:gd name="connsiteX3" fmla="*/ 285524 w 571048"/>
                  <a:gd name="connsiteY3" fmla="*/ 571048 h 571048"/>
                  <a:gd name="connsiteX4" fmla="*/ 0 w 571048"/>
                  <a:gd name="connsiteY4" fmla="*/ 285524 h 571048"/>
                  <a:gd name="connsiteX0" fmla="*/ 0 w 461437"/>
                  <a:gd name="connsiteY0" fmla="*/ 344640 h 572346"/>
                  <a:gd name="connsiteX1" fmla="*/ 175913 w 461437"/>
                  <a:gd name="connsiteY1" fmla="*/ 490 h 572346"/>
                  <a:gd name="connsiteX2" fmla="*/ 461437 w 461437"/>
                  <a:gd name="connsiteY2" fmla="*/ 286014 h 572346"/>
                  <a:gd name="connsiteX3" fmla="*/ 175913 w 461437"/>
                  <a:gd name="connsiteY3" fmla="*/ 571538 h 572346"/>
                  <a:gd name="connsiteX4" fmla="*/ 0 w 461437"/>
                  <a:gd name="connsiteY4" fmla="*/ 344640 h 572346"/>
                  <a:gd name="connsiteX0" fmla="*/ 3271 w 464708"/>
                  <a:gd name="connsiteY0" fmla="*/ 303157 h 530514"/>
                  <a:gd name="connsiteX1" fmla="*/ 329159 w 464708"/>
                  <a:gd name="connsiteY1" fmla="*/ 682 h 530514"/>
                  <a:gd name="connsiteX2" fmla="*/ 464708 w 464708"/>
                  <a:gd name="connsiteY2" fmla="*/ 244531 h 530514"/>
                  <a:gd name="connsiteX3" fmla="*/ 179184 w 464708"/>
                  <a:gd name="connsiteY3" fmla="*/ 530055 h 530514"/>
                  <a:gd name="connsiteX4" fmla="*/ 3271 w 464708"/>
                  <a:gd name="connsiteY4" fmla="*/ 303157 h 530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8" h="530514">
                    <a:moveTo>
                      <a:pt x="3271" y="303157"/>
                    </a:moveTo>
                    <a:cubicBezTo>
                      <a:pt x="28267" y="214928"/>
                      <a:pt x="252253" y="10453"/>
                      <a:pt x="329159" y="682"/>
                    </a:cubicBezTo>
                    <a:cubicBezTo>
                      <a:pt x="406065" y="-9089"/>
                      <a:pt x="464708" y="86840"/>
                      <a:pt x="464708" y="244531"/>
                    </a:cubicBezTo>
                    <a:cubicBezTo>
                      <a:pt x="464708" y="402222"/>
                      <a:pt x="256090" y="520284"/>
                      <a:pt x="179184" y="530055"/>
                    </a:cubicBezTo>
                    <a:cubicBezTo>
                      <a:pt x="102278" y="539826"/>
                      <a:pt x="-21725" y="391386"/>
                      <a:pt x="3271" y="3031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Oval 221"/>
              <p:cNvSpPr/>
              <p:nvPr/>
            </p:nvSpPr>
            <p:spPr>
              <a:xfrm rot="2709635">
                <a:off x="1897341" y="1476642"/>
                <a:ext cx="319045" cy="319045"/>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Freeform 222"/>
              <p:cNvSpPr/>
              <p:nvPr/>
            </p:nvSpPr>
            <p:spPr>
              <a:xfrm rot="19794928">
                <a:off x="1380197" y="1751465"/>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4" name="Group 223"/>
              <p:cNvGrpSpPr/>
              <p:nvPr/>
            </p:nvGrpSpPr>
            <p:grpSpPr>
              <a:xfrm rot="2709635">
                <a:off x="2049825" y="1578104"/>
                <a:ext cx="95640" cy="95640"/>
                <a:chOff x="2523175" y="1394290"/>
                <a:chExt cx="69406" cy="69406"/>
              </a:xfrm>
            </p:grpSpPr>
            <p:sp>
              <p:nvSpPr>
                <p:cNvPr id="228" name="Oval 22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2551678" y="1420010"/>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5" name="Group 224"/>
              <p:cNvGrpSpPr/>
              <p:nvPr/>
            </p:nvGrpSpPr>
            <p:grpSpPr>
              <a:xfrm rot="2709635">
                <a:off x="2141718" y="1641411"/>
                <a:ext cx="95640" cy="95640"/>
                <a:chOff x="2523175" y="1394290"/>
                <a:chExt cx="69406" cy="69406"/>
              </a:xfrm>
            </p:grpSpPr>
            <p:sp>
              <p:nvSpPr>
                <p:cNvPr id="226" name="Oval 225"/>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226"/>
                <p:cNvSpPr/>
                <p:nvPr/>
              </p:nvSpPr>
              <p:spPr>
                <a:xfrm>
                  <a:off x="2553699" y="1416760"/>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53" name="Group 152"/>
          <p:cNvGrpSpPr/>
          <p:nvPr/>
        </p:nvGrpSpPr>
        <p:grpSpPr>
          <a:xfrm>
            <a:off x="737491" y="-445894"/>
            <a:ext cx="7869650" cy="7582324"/>
            <a:chOff x="737491" y="-445894"/>
            <a:chExt cx="7869650" cy="7582324"/>
          </a:xfrm>
        </p:grpSpPr>
        <p:grpSp>
          <p:nvGrpSpPr>
            <p:cNvPr id="154" name="Group 153"/>
            <p:cNvGrpSpPr/>
            <p:nvPr/>
          </p:nvGrpSpPr>
          <p:grpSpPr>
            <a:xfrm rot="491490">
              <a:off x="737491" y="-445894"/>
              <a:ext cx="7869650" cy="7582324"/>
              <a:chOff x="-21991" y="-380998"/>
              <a:chExt cx="9151671" cy="7239000"/>
            </a:xfrm>
          </p:grpSpPr>
          <p:sp>
            <p:nvSpPr>
              <p:cNvPr id="156" name="Explosion 2 155"/>
              <p:cNvSpPr/>
              <p:nvPr/>
            </p:nvSpPr>
            <p:spPr>
              <a:xfrm rot="1152323">
                <a:off x="1219199" y="-380998"/>
                <a:ext cx="7239000" cy="7239000"/>
              </a:xfrm>
              <a:prstGeom prst="irregularSeal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157" name="TextBox 156"/>
              <p:cNvSpPr txBox="1"/>
              <p:nvPr/>
            </p:nvSpPr>
            <p:spPr>
              <a:xfrm rot="20509080">
                <a:off x="-21991" y="2738974"/>
                <a:ext cx="9151671" cy="999058"/>
              </a:xfrm>
              <a:prstGeom prst="rect">
                <a:avLst/>
              </a:prstGeom>
              <a:noFill/>
            </p:spPr>
            <p:txBody>
              <a:bodyPr wrap="square" rtlCol="0">
                <a:spAutoFit/>
              </a:bodyPr>
              <a:lstStyle/>
              <a:p>
                <a:pPr algn="ctr"/>
                <a:r>
                  <a:rPr lang="en-US" sz="6200" b="1" dirty="0" smtClean="0"/>
                  <a:t>Game Over!</a:t>
                </a:r>
                <a:endParaRPr lang="en-US" sz="6200" b="1" dirty="0"/>
              </a:p>
            </p:txBody>
          </p:sp>
        </p:grpSp>
        <p:sp>
          <p:nvSpPr>
            <p:cNvPr id="155" name="TextBox 154"/>
            <p:cNvSpPr txBox="1"/>
            <p:nvPr/>
          </p:nvSpPr>
          <p:spPr>
            <a:xfrm>
              <a:off x="2971800" y="4329751"/>
              <a:ext cx="2882131" cy="379397"/>
            </a:xfrm>
            <a:prstGeom prst="rect">
              <a:avLst/>
            </a:prstGeom>
            <a:noFill/>
          </p:spPr>
          <p:txBody>
            <a:bodyPr wrap="square" rtlCol="0">
              <a:spAutoFit/>
            </a:bodyPr>
            <a:lstStyle/>
            <a:p>
              <a:pPr algn="ctr"/>
              <a:r>
                <a:rPr lang="en-US" dirty="0" smtClean="0"/>
                <a:t>(Click to try again)</a:t>
              </a:r>
              <a:endParaRPr lang="en-US" dirty="0"/>
            </a:p>
          </p:txBody>
        </p:sp>
      </p:grpSp>
      <p:sp>
        <p:nvSpPr>
          <p:cNvPr id="158" name="Explosion 2 157">
            <a:hlinkClick r:id="rId2" action="ppaction://hlinksldjump"/>
          </p:cNvPr>
          <p:cNvSpPr/>
          <p:nvPr/>
        </p:nvSpPr>
        <p:spPr>
          <a:xfrm rot="1643813">
            <a:off x="1804127" y="-408202"/>
            <a:ext cx="6224917" cy="7582324"/>
          </a:xfrm>
          <a:prstGeom prst="irregularSeal2">
            <a:avLst/>
          </a:prstGeom>
          <a:solidFill>
            <a:srgbClr val="FFFF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Tree>
    <p:extLst>
      <p:ext uri="{BB962C8B-B14F-4D97-AF65-F5344CB8AC3E}">
        <p14:creationId xmlns:p14="http://schemas.microsoft.com/office/powerpoint/2010/main" val="3110259918"/>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211"/>
                                        </p:tgtEl>
                                        <p:attrNameLst>
                                          <p:attrName>r</p:attrName>
                                        </p:attrNameLst>
                                      </p:cBhvr>
                                    </p:animRot>
                                    <p:animRot by="-240000">
                                      <p:cBhvr>
                                        <p:cTn id="7" dur="200" fill="hold">
                                          <p:stCondLst>
                                            <p:cond delay="200"/>
                                          </p:stCondLst>
                                        </p:cTn>
                                        <p:tgtEl>
                                          <p:spTgt spid="211"/>
                                        </p:tgtEl>
                                        <p:attrNameLst>
                                          <p:attrName>r</p:attrName>
                                        </p:attrNameLst>
                                      </p:cBhvr>
                                    </p:animRot>
                                    <p:animRot by="240000">
                                      <p:cBhvr>
                                        <p:cTn id="8" dur="200" fill="hold">
                                          <p:stCondLst>
                                            <p:cond delay="400"/>
                                          </p:stCondLst>
                                        </p:cTn>
                                        <p:tgtEl>
                                          <p:spTgt spid="211"/>
                                        </p:tgtEl>
                                        <p:attrNameLst>
                                          <p:attrName>r</p:attrName>
                                        </p:attrNameLst>
                                      </p:cBhvr>
                                    </p:animRot>
                                    <p:animRot by="-240000">
                                      <p:cBhvr>
                                        <p:cTn id="9" dur="200" fill="hold">
                                          <p:stCondLst>
                                            <p:cond delay="600"/>
                                          </p:stCondLst>
                                        </p:cTn>
                                        <p:tgtEl>
                                          <p:spTgt spid="211"/>
                                        </p:tgtEl>
                                        <p:attrNameLst>
                                          <p:attrName>r</p:attrName>
                                        </p:attrNameLst>
                                      </p:cBhvr>
                                    </p:animRot>
                                    <p:animRot by="120000">
                                      <p:cBhvr>
                                        <p:cTn id="10" dur="200" fill="hold">
                                          <p:stCondLst>
                                            <p:cond delay="800"/>
                                          </p:stCondLst>
                                        </p:cTn>
                                        <p:tgtEl>
                                          <p:spTgt spid="211"/>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300" fill="hold"/>
                                        <p:tgtEl>
                                          <p:spTgt spid="205"/>
                                        </p:tgtEl>
                                      </p:cBhvr>
                                      <p:by x="100000" y="10000"/>
                                    </p:animScale>
                                  </p:childTnLst>
                                </p:cTn>
                              </p:par>
                              <p:par>
                                <p:cTn id="13" presetID="35" presetClass="entr" presetSubtype="0" fill="hold" nodeType="withEffect">
                                  <p:stCondLst>
                                    <p:cond delay="800"/>
                                  </p:stCondLst>
                                  <p:childTnLst>
                                    <p:set>
                                      <p:cBhvr>
                                        <p:cTn id="14" dur="1" fill="hold">
                                          <p:stCondLst>
                                            <p:cond delay="0"/>
                                          </p:stCondLst>
                                        </p:cTn>
                                        <p:tgtEl>
                                          <p:spTgt spid="153"/>
                                        </p:tgtEl>
                                        <p:attrNameLst>
                                          <p:attrName>style.visibility</p:attrName>
                                        </p:attrNameLst>
                                      </p:cBhvr>
                                      <p:to>
                                        <p:strVal val="visible"/>
                                      </p:to>
                                    </p:set>
                                    <p:animEffect transition="in" filter="fade">
                                      <p:cBhvr>
                                        <p:cTn id="15" dur="500"/>
                                        <p:tgtEl>
                                          <p:spTgt spid="153"/>
                                        </p:tgtEl>
                                      </p:cBhvr>
                                    </p:animEffect>
                                    <p:anim calcmode="lin" valueType="num">
                                      <p:cBhvr>
                                        <p:cTn id="16" dur="500" fill="hold"/>
                                        <p:tgtEl>
                                          <p:spTgt spid="153"/>
                                        </p:tgtEl>
                                        <p:attrNameLst>
                                          <p:attrName>style.rotation</p:attrName>
                                        </p:attrNameLst>
                                      </p:cBhvr>
                                      <p:tavLst>
                                        <p:tav tm="0">
                                          <p:val>
                                            <p:fltVal val="720"/>
                                          </p:val>
                                        </p:tav>
                                        <p:tav tm="100000">
                                          <p:val>
                                            <p:fltVal val="0"/>
                                          </p:val>
                                        </p:tav>
                                      </p:tavLst>
                                    </p:anim>
                                    <p:anim calcmode="lin" valueType="num">
                                      <p:cBhvr>
                                        <p:cTn id="17" dur="500" fill="hold"/>
                                        <p:tgtEl>
                                          <p:spTgt spid="153"/>
                                        </p:tgtEl>
                                        <p:attrNameLst>
                                          <p:attrName>ppt_h</p:attrName>
                                        </p:attrNameLst>
                                      </p:cBhvr>
                                      <p:tavLst>
                                        <p:tav tm="0">
                                          <p:val>
                                            <p:fltVal val="0"/>
                                          </p:val>
                                        </p:tav>
                                        <p:tav tm="100000">
                                          <p:val>
                                            <p:strVal val="#ppt_h"/>
                                          </p:val>
                                        </p:tav>
                                      </p:tavLst>
                                    </p:anim>
                                    <p:anim calcmode="lin" valueType="num">
                                      <p:cBhvr>
                                        <p:cTn id="18" dur="500" fill="hold"/>
                                        <p:tgtEl>
                                          <p:spTgt spid="153"/>
                                        </p:tgtEl>
                                        <p:attrNameLst>
                                          <p:attrName>ppt_w</p:attrName>
                                        </p:attrNameLst>
                                      </p:cBhvr>
                                      <p:tavLst>
                                        <p:tav tm="0">
                                          <p:val>
                                            <p:fltVal val="0"/>
                                          </p:val>
                                        </p:tav>
                                        <p:tav tm="100000">
                                          <p:val>
                                            <p:strVal val="#ppt_w"/>
                                          </p:val>
                                        </p:tav>
                                      </p:tavLst>
                                    </p:anim>
                                  </p:childTnLst>
                                </p:cTn>
                              </p:par>
                              <p:par>
                                <p:cTn id="19" presetID="1" presetClass="entr" presetSubtype="0" fill="hold" grpId="0" nodeType="withEffect">
                                  <p:stCondLst>
                                    <p:cond delay="800"/>
                                  </p:stCondLst>
                                  <p:childTnLst>
                                    <p:set>
                                      <p:cBhvr>
                                        <p:cTn id="20" dur="1" fill="hold">
                                          <p:stCondLst>
                                            <p:cond delay="0"/>
                                          </p:stCondLst>
                                        </p:cTn>
                                        <p:tgtEl>
                                          <p:spTgt spid="1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5b, you take the chicken back across (for some reason), essentially undoing what you just did</a:t>
            </a:r>
            <a:endParaRPr lang="en-US" dirty="0"/>
          </a:p>
        </p:txBody>
      </p:sp>
    </p:spTree>
    <p:extLst>
      <p:ext uri="{BB962C8B-B14F-4D97-AF65-F5344CB8AC3E}">
        <p14:creationId xmlns:p14="http://schemas.microsoft.com/office/powerpoint/2010/main" val="1005650630"/>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6" name="Group 85"/>
          <p:cNvGrpSpPr/>
          <p:nvPr/>
        </p:nvGrpSpPr>
        <p:grpSpPr>
          <a:xfrm>
            <a:off x="7033443" y="5505696"/>
            <a:ext cx="697543" cy="1081423"/>
            <a:chOff x="2852607" y="2643821"/>
            <a:chExt cx="1921794" cy="2979420"/>
          </a:xfrm>
        </p:grpSpPr>
        <p:grpSp>
          <p:nvGrpSpPr>
            <p:cNvPr id="87" name="Group 86"/>
            <p:cNvGrpSpPr/>
            <p:nvPr/>
          </p:nvGrpSpPr>
          <p:grpSpPr>
            <a:xfrm>
              <a:off x="2852607" y="2643821"/>
              <a:ext cx="1921794" cy="2979420"/>
              <a:chOff x="1905000" y="1463040"/>
              <a:chExt cx="1921794" cy="2979420"/>
            </a:xfrm>
          </p:grpSpPr>
          <p:grpSp>
            <p:nvGrpSpPr>
              <p:cNvPr id="164" name="Group 163"/>
              <p:cNvGrpSpPr/>
              <p:nvPr/>
            </p:nvGrpSpPr>
            <p:grpSpPr>
              <a:xfrm>
                <a:off x="1905000" y="1463040"/>
                <a:ext cx="1921794" cy="2979420"/>
                <a:chOff x="4429191" y="1310640"/>
                <a:chExt cx="1921794" cy="2979420"/>
              </a:xfrm>
            </p:grpSpPr>
            <p:sp>
              <p:nvSpPr>
                <p:cNvPr id="166" name="Freeform 165"/>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TextBox 167"/>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69" name="TextBox 168"/>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65" name="Freeform 164"/>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Freeform 87"/>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p:cNvGrpSpPr/>
          <p:nvPr/>
        </p:nvGrpSpPr>
        <p:grpSpPr>
          <a:xfrm>
            <a:off x="114837" y="732578"/>
            <a:ext cx="1994780" cy="891153"/>
            <a:chOff x="805646" y="504127"/>
            <a:chExt cx="2448280" cy="1093751"/>
          </a:xfrm>
        </p:grpSpPr>
        <p:sp>
          <p:nvSpPr>
            <p:cNvPr id="171" name="Freeform 170"/>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p:cNvGrpSpPr/>
            <p:nvPr/>
          </p:nvGrpSpPr>
          <p:grpSpPr>
            <a:xfrm>
              <a:off x="805646" y="504127"/>
              <a:ext cx="2448280" cy="1093751"/>
              <a:chOff x="805646" y="504127"/>
              <a:chExt cx="2448280" cy="1093751"/>
            </a:xfrm>
          </p:grpSpPr>
          <p:sp>
            <p:nvSpPr>
              <p:cNvPr id="173" name="Freeform 172"/>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0" name="Group 179"/>
              <p:cNvGrpSpPr/>
              <p:nvPr/>
            </p:nvGrpSpPr>
            <p:grpSpPr>
              <a:xfrm>
                <a:off x="2437062" y="504127"/>
                <a:ext cx="816864" cy="634589"/>
                <a:chOff x="2437062" y="504127"/>
                <a:chExt cx="816864" cy="634589"/>
              </a:xfrm>
            </p:grpSpPr>
            <p:sp>
              <p:nvSpPr>
                <p:cNvPr id="181" name="Freeform 180"/>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Oval 186"/>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 name="Group 1"/>
          <p:cNvGrpSpPr/>
          <p:nvPr/>
        </p:nvGrpSpPr>
        <p:grpSpPr>
          <a:xfrm>
            <a:off x="1909103" y="1472082"/>
            <a:ext cx="1926077" cy="2304309"/>
            <a:chOff x="1909103" y="1472082"/>
            <a:chExt cx="1926077" cy="2304309"/>
          </a:xfrm>
        </p:grpSpPr>
        <p:grpSp>
          <p:nvGrpSpPr>
            <p:cNvPr id="72" name="Group 71"/>
            <p:cNvGrpSpPr/>
            <p:nvPr/>
          </p:nvGrpSpPr>
          <p:grpSpPr>
            <a:xfrm>
              <a:off x="2714989" y="2260841"/>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3" name="Group 142"/>
            <p:cNvGrpSpPr/>
            <p:nvPr/>
          </p:nvGrpSpPr>
          <p:grpSpPr>
            <a:xfrm>
              <a:off x="2068743" y="1472082"/>
              <a:ext cx="692531" cy="2033118"/>
              <a:chOff x="4212578" y="2298229"/>
              <a:chExt cx="1451561"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89" name="Group 188"/>
            <p:cNvGrpSpPr/>
            <p:nvPr/>
          </p:nvGrpSpPr>
          <p:grpSpPr>
            <a:xfrm>
              <a:off x="1909103" y="2165010"/>
              <a:ext cx="1668494" cy="1611381"/>
              <a:chOff x="1688367" y="2339340"/>
              <a:chExt cx="1668494" cy="1611381"/>
            </a:xfrm>
          </p:grpSpPr>
          <p:sp>
            <p:nvSpPr>
              <p:cNvPr id="190" name="Freeform 18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2" name="Group 191"/>
              <p:cNvGrpSpPr/>
              <p:nvPr/>
            </p:nvGrpSpPr>
            <p:grpSpPr>
              <a:xfrm>
                <a:off x="1688367" y="3065315"/>
                <a:ext cx="1668494" cy="885406"/>
                <a:chOff x="1688367" y="3065315"/>
                <a:chExt cx="1668494" cy="885406"/>
              </a:xfrm>
            </p:grpSpPr>
            <p:sp>
              <p:nvSpPr>
                <p:cNvPr id="193" name="Freeform 19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4" name="Group 193"/>
                <p:cNvGrpSpPr/>
                <p:nvPr/>
              </p:nvGrpSpPr>
              <p:grpSpPr>
                <a:xfrm>
                  <a:off x="1770097" y="3662588"/>
                  <a:ext cx="1427235" cy="288133"/>
                  <a:chOff x="1770097" y="3657600"/>
                  <a:chExt cx="1427235" cy="288133"/>
                </a:xfrm>
              </p:grpSpPr>
              <p:sp>
                <p:nvSpPr>
                  <p:cNvPr id="195" name="Rectangle 19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621041216"/>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6" name="Group 85"/>
          <p:cNvGrpSpPr/>
          <p:nvPr/>
        </p:nvGrpSpPr>
        <p:grpSpPr>
          <a:xfrm>
            <a:off x="7033443" y="5505696"/>
            <a:ext cx="697543" cy="1081423"/>
            <a:chOff x="2852607" y="2643821"/>
            <a:chExt cx="1921794" cy="2979420"/>
          </a:xfrm>
        </p:grpSpPr>
        <p:grpSp>
          <p:nvGrpSpPr>
            <p:cNvPr id="87" name="Group 86"/>
            <p:cNvGrpSpPr/>
            <p:nvPr/>
          </p:nvGrpSpPr>
          <p:grpSpPr>
            <a:xfrm>
              <a:off x="2852607" y="2643821"/>
              <a:ext cx="1921794" cy="2979420"/>
              <a:chOff x="1905000" y="1463040"/>
              <a:chExt cx="1921794" cy="2979420"/>
            </a:xfrm>
          </p:grpSpPr>
          <p:grpSp>
            <p:nvGrpSpPr>
              <p:cNvPr id="164" name="Group 163"/>
              <p:cNvGrpSpPr/>
              <p:nvPr/>
            </p:nvGrpSpPr>
            <p:grpSpPr>
              <a:xfrm>
                <a:off x="1905000" y="1463040"/>
                <a:ext cx="1921794" cy="2979420"/>
                <a:chOff x="4429191" y="1310640"/>
                <a:chExt cx="1921794" cy="2979420"/>
              </a:xfrm>
            </p:grpSpPr>
            <p:sp>
              <p:nvSpPr>
                <p:cNvPr id="166" name="Freeform 165"/>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TextBox 167"/>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69" name="TextBox 168"/>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65" name="Freeform 164"/>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Freeform 87"/>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p:cNvGrpSpPr/>
          <p:nvPr/>
        </p:nvGrpSpPr>
        <p:grpSpPr>
          <a:xfrm>
            <a:off x="114837" y="732578"/>
            <a:ext cx="1994780" cy="891153"/>
            <a:chOff x="805646" y="504127"/>
            <a:chExt cx="2448280" cy="1093751"/>
          </a:xfrm>
        </p:grpSpPr>
        <p:sp>
          <p:nvSpPr>
            <p:cNvPr id="171" name="Freeform 170"/>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p:cNvGrpSpPr/>
            <p:nvPr/>
          </p:nvGrpSpPr>
          <p:grpSpPr>
            <a:xfrm>
              <a:off x="805646" y="504127"/>
              <a:ext cx="2448280" cy="1093751"/>
              <a:chOff x="805646" y="504127"/>
              <a:chExt cx="2448280" cy="1093751"/>
            </a:xfrm>
          </p:grpSpPr>
          <p:sp>
            <p:nvSpPr>
              <p:cNvPr id="173" name="Freeform 172"/>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0" name="Group 179"/>
              <p:cNvGrpSpPr/>
              <p:nvPr/>
            </p:nvGrpSpPr>
            <p:grpSpPr>
              <a:xfrm>
                <a:off x="2437062" y="504127"/>
                <a:ext cx="816864" cy="634589"/>
                <a:chOff x="2437062" y="504127"/>
                <a:chExt cx="816864" cy="634589"/>
              </a:xfrm>
            </p:grpSpPr>
            <p:sp>
              <p:nvSpPr>
                <p:cNvPr id="181" name="Freeform 180"/>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Oval 186"/>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89" name="Group 188"/>
          <p:cNvGrpSpPr/>
          <p:nvPr/>
        </p:nvGrpSpPr>
        <p:grpSpPr>
          <a:xfrm>
            <a:off x="1909103" y="1472082"/>
            <a:ext cx="1926077" cy="2304309"/>
            <a:chOff x="1909103" y="1472082"/>
            <a:chExt cx="1926077" cy="2304309"/>
          </a:xfrm>
        </p:grpSpPr>
        <p:grpSp>
          <p:nvGrpSpPr>
            <p:cNvPr id="190" name="Group 189"/>
            <p:cNvGrpSpPr/>
            <p:nvPr/>
          </p:nvGrpSpPr>
          <p:grpSpPr>
            <a:xfrm>
              <a:off x="2714989" y="2260841"/>
              <a:ext cx="1120191" cy="1171650"/>
              <a:chOff x="1858464" y="2554917"/>
              <a:chExt cx="812927" cy="850271"/>
            </a:xfrm>
          </p:grpSpPr>
          <p:sp>
            <p:nvSpPr>
              <p:cNvPr id="209" name="Freeform 20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Freeform 20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Freeform 21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Freeform 21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4" name="Group 213"/>
              <p:cNvGrpSpPr/>
              <p:nvPr/>
            </p:nvGrpSpPr>
            <p:grpSpPr>
              <a:xfrm>
                <a:off x="1858464" y="2703634"/>
                <a:ext cx="305938" cy="409494"/>
                <a:chOff x="1843828" y="2654403"/>
                <a:chExt cx="305938" cy="409494"/>
              </a:xfrm>
            </p:grpSpPr>
            <p:sp>
              <p:nvSpPr>
                <p:cNvPr id="226" name="Freeform 225"/>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5" name="Oval 21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6" name="Group 215"/>
              <p:cNvGrpSpPr/>
              <p:nvPr/>
            </p:nvGrpSpPr>
            <p:grpSpPr>
              <a:xfrm>
                <a:off x="2340695" y="2611472"/>
                <a:ext cx="330696" cy="231532"/>
                <a:chOff x="2355460" y="2587868"/>
                <a:chExt cx="330696" cy="231532"/>
              </a:xfrm>
            </p:grpSpPr>
            <p:sp>
              <p:nvSpPr>
                <p:cNvPr id="224" name="Freeform 223"/>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7" name="Freeform 216"/>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8" name="Group 217"/>
              <p:cNvGrpSpPr/>
              <p:nvPr/>
            </p:nvGrpSpPr>
            <p:grpSpPr>
              <a:xfrm>
                <a:off x="2437357" y="2666309"/>
                <a:ext cx="69406" cy="69406"/>
                <a:chOff x="2523175" y="1394290"/>
                <a:chExt cx="69406" cy="69406"/>
              </a:xfrm>
            </p:grpSpPr>
            <p:sp>
              <p:nvSpPr>
                <p:cNvPr id="222" name="Oval 221"/>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222"/>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9" name="Group 218"/>
              <p:cNvGrpSpPr/>
              <p:nvPr/>
            </p:nvGrpSpPr>
            <p:grpSpPr>
              <a:xfrm>
                <a:off x="2516956" y="2651417"/>
                <a:ext cx="69406" cy="69406"/>
                <a:chOff x="2523175" y="1394290"/>
                <a:chExt cx="69406" cy="69406"/>
              </a:xfrm>
            </p:grpSpPr>
            <p:sp>
              <p:nvSpPr>
                <p:cNvPr id="220" name="Oval 21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Oval 22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1" name="Group 190"/>
            <p:cNvGrpSpPr/>
            <p:nvPr/>
          </p:nvGrpSpPr>
          <p:grpSpPr>
            <a:xfrm>
              <a:off x="2068743" y="1472082"/>
              <a:ext cx="692531" cy="2033118"/>
              <a:chOff x="4212578" y="2298229"/>
              <a:chExt cx="1451561" cy="4261466"/>
            </a:xfrm>
          </p:grpSpPr>
          <p:sp>
            <p:nvSpPr>
              <p:cNvPr id="200" name="Freeform 199"/>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2" name="Group 201"/>
              <p:cNvGrpSpPr/>
              <p:nvPr/>
            </p:nvGrpSpPr>
            <p:grpSpPr>
              <a:xfrm>
                <a:off x="4475823" y="4038992"/>
                <a:ext cx="442695" cy="1204307"/>
                <a:chOff x="1409647" y="3886592"/>
                <a:chExt cx="442695" cy="1204307"/>
              </a:xfrm>
            </p:grpSpPr>
            <p:sp>
              <p:nvSpPr>
                <p:cNvPr id="207" name="Freeform 206"/>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3" name="Group 202"/>
              <p:cNvGrpSpPr/>
              <p:nvPr/>
            </p:nvGrpSpPr>
            <p:grpSpPr>
              <a:xfrm flipH="1">
                <a:off x="4994228" y="4036801"/>
                <a:ext cx="442695" cy="1204307"/>
                <a:chOff x="4028134" y="4038992"/>
                <a:chExt cx="442695" cy="1204307"/>
              </a:xfrm>
            </p:grpSpPr>
            <p:sp>
              <p:nvSpPr>
                <p:cNvPr id="205" name="Freeform 204"/>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4" name="Oval 203"/>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92" name="Group 191"/>
            <p:cNvGrpSpPr/>
            <p:nvPr/>
          </p:nvGrpSpPr>
          <p:grpSpPr>
            <a:xfrm>
              <a:off x="1909103" y="2165010"/>
              <a:ext cx="1668494" cy="1611381"/>
              <a:chOff x="1688367" y="2339340"/>
              <a:chExt cx="1668494" cy="1611381"/>
            </a:xfrm>
          </p:grpSpPr>
          <p:sp>
            <p:nvSpPr>
              <p:cNvPr id="193" name="Freeform 192"/>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1688367" y="3065315"/>
                <a:ext cx="1668494" cy="885406"/>
                <a:chOff x="1688367" y="3065315"/>
                <a:chExt cx="1668494" cy="885406"/>
              </a:xfrm>
            </p:grpSpPr>
            <p:sp>
              <p:nvSpPr>
                <p:cNvPr id="196" name="Freeform 195"/>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7" name="Group 196"/>
                <p:cNvGrpSpPr/>
                <p:nvPr/>
              </p:nvGrpSpPr>
              <p:grpSpPr>
                <a:xfrm>
                  <a:off x="1770097" y="3662588"/>
                  <a:ext cx="1427235" cy="288133"/>
                  <a:chOff x="1770097" y="3657600"/>
                  <a:chExt cx="1427235" cy="288133"/>
                </a:xfrm>
              </p:grpSpPr>
              <p:sp>
                <p:nvSpPr>
                  <p:cNvPr id="198" name="Rectangle 197"/>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659998566"/>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2.5E-6 1.11111E-6 L 0.30886 0.24329 " pathEditMode="relative" rAng="0" ptsTypes="AA">
                                      <p:cBhvr>
                                        <p:cTn id="6" dur="2000" fill="hold"/>
                                        <p:tgtEl>
                                          <p:spTgt spid="189"/>
                                        </p:tgtEl>
                                        <p:attrNameLst>
                                          <p:attrName>ppt_x</p:attrName>
                                          <p:attrName>ppt_y</p:attrName>
                                        </p:attrNameLst>
                                      </p:cBhvr>
                                      <p:rCtr x="15434" y="1215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7" name="Group 86"/>
          <p:cNvGrpSpPr/>
          <p:nvPr/>
        </p:nvGrpSpPr>
        <p:grpSpPr>
          <a:xfrm>
            <a:off x="7033443" y="5505696"/>
            <a:ext cx="697543" cy="1081423"/>
            <a:chOff x="2852607" y="2643821"/>
            <a:chExt cx="1921794" cy="2979420"/>
          </a:xfrm>
        </p:grpSpPr>
        <p:grpSp>
          <p:nvGrpSpPr>
            <p:cNvPr id="157" name="Group 156"/>
            <p:cNvGrpSpPr/>
            <p:nvPr/>
          </p:nvGrpSpPr>
          <p:grpSpPr>
            <a:xfrm>
              <a:off x="2852607" y="2643821"/>
              <a:ext cx="1921794" cy="2979420"/>
              <a:chOff x="1905000" y="1463040"/>
              <a:chExt cx="1921794" cy="2979420"/>
            </a:xfrm>
          </p:grpSpPr>
          <p:grpSp>
            <p:nvGrpSpPr>
              <p:cNvPr id="186" name="Group 185"/>
              <p:cNvGrpSpPr/>
              <p:nvPr/>
            </p:nvGrpSpPr>
            <p:grpSpPr>
              <a:xfrm>
                <a:off x="1905000" y="1463040"/>
                <a:ext cx="1921794" cy="2979420"/>
                <a:chOff x="4429191" y="1310640"/>
                <a:chExt cx="1921794" cy="2979420"/>
              </a:xfrm>
            </p:grpSpPr>
            <p:sp>
              <p:nvSpPr>
                <p:cNvPr id="188" name="Freeform 187"/>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TextBox 189"/>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91" name="TextBox 190"/>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7" name="Freeform 186"/>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8" name="Freeform 157"/>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 name="Group 98"/>
          <p:cNvGrpSpPr/>
          <p:nvPr/>
        </p:nvGrpSpPr>
        <p:grpSpPr>
          <a:xfrm>
            <a:off x="4728473" y="3834727"/>
            <a:ext cx="1668494" cy="1611381"/>
            <a:chOff x="1688367" y="2339340"/>
            <a:chExt cx="1668494" cy="1611381"/>
          </a:xfrm>
        </p:grpSpPr>
        <p:sp>
          <p:nvSpPr>
            <p:cNvPr id="100" name="Freeform 9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p:cNvGrpSpPr/>
            <p:nvPr/>
          </p:nvGrpSpPr>
          <p:grpSpPr>
            <a:xfrm>
              <a:off x="1688367" y="3065315"/>
              <a:ext cx="1668494" cy="885406"/>
              <a:chOff x="1688367" y="3065315"/>
              <a:chExt cx="1668494" cy="885406"/>
            </a:xfrm>
          </p:grpSpPr>
          <p:sp>
            <p:nvSpPr>
              <p:cNvPr id="103" name="Freeform 10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770097" y="3662588"/>
                <a:ext cx="1427235" cy="288133"/>
                <a:chOff x="1770097" y="3657600"/>
                <a:chExt cx="1427235" cy="288133"/>
              </a:xfrm>
            </p:grpSpPr>
            <p:sp>
              <p:nvSpPr>
                <p:cNvPr id="105" name="Rectangle 10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 name="Group 87"/>
          <p:cNvGrpSpPr/>
          <p:nvPr/>
        </p:nvGrpSpPr>
        <p:grpSpPr>
          <a:xfrm flipH="1">
            <a:off x="7530141" y="4642135"/>
            <a:ext cx="1120191" cy="1171650"/>
            <a:chOff x="1858464" y="2554917"/>
            <a:chExt cx="812927" cy="850271"/>
          </a:xfrm>
        </p:grpSpPr>
        <p:sp>
          <p:nvSpPr>
            <p:cNvPr id="89" name="Freeform 8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1858464" y="2703634"/>
              <a:ext cx="305938" cy="409494"/>
              <a:chOff x="1843828" y="2654403"/>
              <a:chExt cx="305938" cy="409494"/>
            </a:xfrm>
          </p:grpSpPr>
          <p:sp>
            <p:nvSpPr>
              <p:cNvPr id="171" name="Freeform 17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6" name="Oval 9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7" name="Group 96"/>
            <p:cNvGrpSpPr/>
            <p:nvPr/>
          </p:nvGrpSpPr>
          <p:grpSpPr>
            <a:xfrm>
              <a:off x="2340695" y="2611472"/>
              <a:ext cx="330696" cy="231532"/>
              <a:chOff x="2355460" y="2587868"/>
              <a:chExt cx="330696" cy="231532"/>
            </a:xfrm>
          </p:grpSpPr>
          <p:sp>
            <p:nvSpPr>
              <p:cNvPr id="169" name="Freeform 16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Oval 16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8" name="Freeform 97"/>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3" name="Group 162"/>
            <p:cNvGrpSpPr/>
            <p:nvPr/>
          </p:nvGrpSpPr>
          <p:grpSpPr>
            <a:xfrm>
              <a:off x="2437357" y="2666309"/>
              <a:ext cx="69406" cy="69406"/>
              <a:chOff x="2523175" y="1394290"/>
              <a:chExt cx="69406" cy="69406"/>
            </a:xfrm>
          </p:grpSpPr>
          <p:sp>
            <p:nvSpPr>
              <p:cNvPr id="167" name="Oval 16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 name="Group 163"/>
            <p:cNvGrpSpPr/>
            <p:nvPr/>
          </p:nvGrpSpPr>
          <p:grpSpPr>
            <a:xfrm>
              <a:off x="2516956" y="2651417"/>
              <a:ext cx="69406" cy="69406"/>
              <a:chOff x="2523175" y="1394290"/>
              <a:chExt cx="69406" cy="69406"/>
            </a:xfrm>
          </p:grpSpPr>
          <p:sp>
            <p:nvSpPr>
              <p:cNvPr id="165" name="Oval 16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2" name="Group 191"/>
          <p:cNvGrpSpPr/>
          <p:nvPr/>
        </p:nvGrpSpPr>
        <p:grpSpPr>
          <a:xfrm>
            <a:off x="6642452" y="3365595"/>
            <a:ext cx="780072" cy="2033118"/>
            <a:chOff x="4029089" y="2298229"/>
            <a:chExt cx="1635050" cy="4261466"/>
          </a:xfrm>
        </p:grpSpPr>
        <p:sp>
          <p:nvSpPr>
            <p:cNvPr id="193" name="Freeform 19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4475823" y="4038992"/>
              <a:ext cx="442695" cy="1204307"/>
              <a:chOff x="1409647" y="3886592"/>
              <a:chExt cx="442695" cy="1204307"/>
            </a:xfrm>
          </p:grpSpPr>
          <p:sp>
            <p:nvSpPr>
              <p:cNvPr id="200" name="Freeform 19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p:cNvGrpSpPr/>
            <p:nvPr/>
          </p:nvGrpSpPr>
          <p:grpSpPr>
            <a:xfrm flipH="1">
              <a:off x="4994228" y="4036801"/>
              <a:ext cx="442695" cy="1204307"/>
              <a:chOff x="4028134" y="4038992"/>
              <a:chExt cx="442695" cy="1204307"/>
            </a:xfrm>
          </p:grpSpPr>
          <p:sp>
            <p:nvSpPr>
              <p:cNvPr id="198" name="Freeform 19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7" name="Oval 19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02" name="Freeform 201">
            <a:hlinkClick r:id="rId2" action="ppaction://hlinksldjump"/>
          </p:cNvPr>
          <p:cNvSpPr/>
          <p:nvPr/>
        </p:nvSpPr>
        <p:spPr>
          <a:xfrm>
            <a:off x="41564" y="595745"/>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a:hlinkClick r:id="rId3" action="ppaction://hlinksldjump"/>
          </p:cNvPr>
          <p:cNvSpPr/>
          <p:nvPr/>
        </p:nvSpPr>
        <p:spPr>
          <a:xfrm>
            <a:off x="6986611" y="5469036"/>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a:hlinkClick r:id="rId4" action="ppaction://hlinksldjump"/>
          </p:cNvPr>
          <p:cNvSpPr/>
          <p:nvPr/>
        </p:nvSpPr>
        <p:spPr>
          <a:xfrm flipH="1">
            <a:off x="7462133" y="4626512"/>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a:t>
            </a:r>
            <a:endParaRPr lang="en-US" dirty="0"/>
          </a:p>
        </p:txBody>
      </p:sp>
      <p:sp>
        <p:nvSpPr>
          <p:cNvPr id="205" name="Freeform 204">
            <a:hlinkClick r:id="rId2" action="ppaction://hlinksldjump"/>
          </p:cNvPr>
          <p:cNvSpPr/>
          <p:nvPr/>
        </p:nvSpPr>
        <p:spPr>
          <a:xfrm>
            <a:off x="6578657" y="3271502"/>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03626406"/>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5b, you take the fox across, which leads you to step 6</a:t>
            </a:r>
            <a:endParaRPr lang="en-US" dirty="0"/>
          </a:p>
        </p:txBody>
      </p:sp>
    </p:spTree>
    <p:extLst>
      <p:ext uri="{BB962C8B-B14F-4D97-AF65-F5344CB8AC3E}">
        <p14:creationId xmlns:p14="http://schemas.microsoft.com/office/powerpoint/2010/main" val="1385702053"/>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87"/>
          <p:cNvGrpSpPr/>
          <p:nvPr/>
        </p:nvGrpSpPr>
        <p:grpSpPr>
          <a:xfrm>
            <a:off x="7033443" y="5505696"/>
            <a:ext cx="697543" cy="1081423"/>
            <a:chOff x="2852607" y="2643821"/>
            <a:chExt cx="1921794" cy="2979420"/>
          </a:xfrm>
        </p:grpSpPr>
        <p:grpSp>
          <p:nvGrpSpPr>
            <p:cNvPr id="108" name="Group 107"/>
            <p:cNvGrpSpPr/>
            <p:nvPr/>
          </p:nvGrpSpPr>
          <p:grpSpPr>
            <a:xfrm>
              <a:off x="2852607" y="2643821"/>
              <a:ext cx="1921794" cy="2979420"/>
              <a:chOff x="1905000" y="1463040"/>
              <a:chExt cx="1921794" cy="2979420"/>
            </a:xfrm>
          </p:grpSpPr>
          <p:grpSp>
            <p:nvGrpSpPr>
              <p:cNvPr id="166" name="Group 165"/>
              <p:cNvGrpSpPr/>
              <p:nvPr/>
            </p:nvGrpSpPr>
            <p:grpSpPr>
              <a:xfrm>
                <a:off x="1905000" y="1463040"/>
                <a:ext cx="1921794" cy="2979420"/>
                <a:chOff x="4429191" y="1310640"/>
                <a:chExt cx="1921794" cy="2979420"/>
              </a:xfrm>
            </p:grpSpPr>
            <p:sp>
              <p:nvSpPr>
                <p:cNvPr id="168" name="Freeform 167"/>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TextBox 169"/>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71" name="TextBox 170"/>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67" name="Freeform 166"/>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6" name="Freeform 115"/>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p:cNvGrpSpPr/>
          <p:nvPr/>
        </p:nvGrpSpPr>
        <p:grpSpPr>
          <a:xfrm>
            <a:off x="1909103" y="1441888"/>
            <a:ext cx="2032291" cy="2334503"/>
            <a:chOff x="1909103" y="1441888"/>
            <a:chExt cx="2032291" cy="2334503"/>
          </a:xfrm>
        </p:grpSpPr>
        <p:grpSp>
          <p:nvGrpSpPr>
            <p:cNvPr id="89" name="Group 88"/>
            <p:cNvGrpSpPr/>
            <p:nvPr/>
          </p:nvGrpSpPr>
          <p:grpSpPr>
            <a:xfrm>
              <a:off x="1946614" y="2358570"/>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2027063" y="1441888"/>
              <a:ext cx="692531" cy="2033118"/>
              <a:chOff x="4212578" y="2298229"/>
              <a:chExt cx="1451561"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72" name="Group 171"/>
            <p:cNvGrpSpPr/>
            <p:nvPr/>
          </p:nvGrpSpPr>
          <p:grpSpPr>
            <a:xfrm>
              <a:off x="1909103" y="2165010"/>
              <a:ext cx="1668494" cy="1611381"/>
              <a:chOff x="1688367" y="2339340"/>
              <a:chExt cx="1668494" cy="1611381"/>
            </a:xfrm>
          </p:grpSpPr>
          <p:sp>
            <p:nvSpPr>
              <p:cNvPr id="173" name="Freeform 172"/>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p:cNvGrpSpPr/>
              <p:nvPr/>
            </p:nvGrpSpPr>
            <p:grpSpPr>
              <a:xfrm>
                <a:off x="1688367" y="3065315"/>
                <a:ext cx="1668494" cy="885406"/>
                <a:chOff x="1688367" y="3065315"/>
                <a:chExt cx="1668494" cy="885406"/>
              </a:xfrm>
            </p:grpSpPr>
            <p:sp>
              <p:nvSpPr>
                <p:cNvPr id="176" name="Freeform 175"/>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p:cNvGrpSpPr/>
                <p:nvPr/>
              </p:nvGrpSpPr>
              <p:grpSpPr>
                <a:xfrm>
                  <a:off x="1770097" y="3662588"/>
                  <a:ext cx="1427235" cy="288133"/>
                  <a:chOff x="1770097" y="3657600"/>
                  <a:chExt cx="1427235" cy="288133"/>
                </a:xfrm>
              </p:grpSpPr>
              <p:sp>
                <p:nvSpPr>
                  <p:cNvPr id="178" name="Rectangle 177"/>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493562537"/>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873296"/>
            <a:ext cx="2041119" cy="2077425"/>
            <a:chOff x="1688367" y="1873296"/>
            <a:chExt cx="2041119" cy="2077425"/>
          </a:xfrm>
        </p:grpSpPr>
        <p:grpSp>
          <p:nvGrpSpPr>
            <p:cNvPr id="86" name="Group 85"/>
            <p:cNvGrpSpPr/>
            <p:nvPr/>
          </p:nvGrpSpPr>
          <p:grpSpPr>
            <a:xfrm>
              <a:off x="1734706" y="2509753"/>
              <a:ext cx="1994780" cy="891153"/>
              <a:chOff x="805646" y="504127"/>
              <a:chExt cx="2448280" cy="1093751"/>
            </a:xfrm>
          </p:grpSpPr>
          <p:sp>
            <p:nvSpPr>
              <p:cNvPr id="95" name="Freeform 9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805646" y="504127"/>
                <a:ext cx="2448280" cy="1093751"/>
                <a:chOff x="805646" y="504127"/>
                <a:chExt cx="2448280" cy="1093751"/>
              </a:xfrm>
            </p:grpSpPr>
            <p:sp>
              <p:nvSpPr>
                <p:cNvPr id="97" name="Freeform 96"/>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98"/>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2437062" y="504127"/>
                  <a:ext cx="816864" cy="634589"/>
                  <a:chOff x="2437062" y="504127"/>
                  <a:chExt cx="816864" cy="634589"/>
                </a:xfrm>
              </p:grpSpPr>
              <p:sp>
                <p:nvSpPr>
                  <p:cNvPr id="105" name="Freeform 104"/>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Oval 107"/>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1878056" y="1873296"/>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7" name="Group 86"/>
            <p:cNvGrpSpPr/>
            <p:nvPr/>
          </p:nvGrpSpPr>
          <p:grpSpPr>
            <a:xfrm>
              <a:off x="1688367" y="2339340"/>
              <a:ext cx="1668494" cy="1611381"/>
              <a:chOff x="1688367" y="2339340"/>
              <a:chExt cx="1668494" cy="1611381"/>
            </a:xfrm>
          </p:grpSpPr>
          <p:sp>
            <p:nvSpPr>
              <p:cNvPr id="88" name="Freeform 8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88"/>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0" name="Group 89"/>
              <p:cNvGrpSpPr/>
              <p:nvPr/>
            </p:nvGrpSpPr>
            <p:grpSpPr>
              <a:xfrm>
                <a:off x="1688367" y="3065315"/>
                <a:ext cx="1668494" cy="885406"/>
                <a:chOff x="1688367" y="3065315"/>
                <a:chExt cx="1668494" cy="885406"/>
              </a:xfrm>
            </p:grpSpPr>
            <p:sp>
              <p:nvSpPr>
                <p:cNvPr id="91" name="Freeform 90"/>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2" name="Group 91"/>
                <p:cNvGrpSpPr/>
                <p:nvPr/>
              </p:nvGrpSpPr>
              <p:grpSpPr>
                <a:xfrm>
                  <a:off x="1770097" y="3662588"/>
                  <a:ext cx="1427235" cy="288133"/>
                  <a:chOff x="1770097" y="3657600"/>
                  <a:chExt cx="1427235" cy="288133"/>
                </a:xfrm>
              </p:grpSpPr>
              <p:sp>
                <p:nvSpPr>
                  <p:cNvPr id="93" name="Rectangle 9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4118131256"/>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87"/>
          <p:cNvGrpSpPr/>
          <p:nvPr/>
        </p:nvGrpSpPr>
        <p:grpSpPr>
          <a:xfrm>
            <a:off x="7033443" y="5505696"/>
            <a:ext cx="697543" cy="1081423"/>
            <a:chOff x="2852607" y="2643821"/>
            <a:chExt cx="1921794" cy="2979420"/>
          </a:xfrm>
        </p:grpSpPr>
        <p:grpSp>
          <p:nvGrpSpPr>
            <p:cNvPr id="108" name="Group 107"/>
            <p:cNvGrpSpPr/>
            <p:nvPr/>
          </p:nvGrpSpPr>
          <p:grpSpPr>
            <a:xfrm>
              <a:off x="2852607" y="2643821"/>
              <a:ext cx="1921794" cy="2979420"/>
              <a:chOff x="1905000" y="1463040"/>
              <a:chExt cx="1921794" cy="2979420"/>
            </a:xfrm>
          </p:grpSpPr>
          <p:grpSp>
            <p:nvGrpSpPr>
              <p:cNvPr id="166" name="Group 165"/>
              <p:cNvGrpSpPr/>
              <p:nvPr/>
            </p:nvGrpSpPr>
            <p:grpSpPr>
              <a:xfrm>
                <a:off x="1905000" y="1463040"/>
                <a:ext cx="1921794" cy="2979420"/>
                <a:chOff x="4429191" y="1310640"/>
                <a:chExt cx="1921794" cy="2979420"/>
              </a:xfrm>
            </p:grpSpPr>
            <p:sp>
              <p:nvSpPr>
                <p:cNvPr id="168" name="Freeform 167"/>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TextBox 169"/>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71" name="TextBox 170"/>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67" name="Freeform 166"/>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6" name="Freeform 115"/>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6" name="Group 305"/>
          <p:cNvGrpSpPr/>
          <p:nvPr/>
        </p:nvGrpSpPr>
        <p:grpSpPr>
          <a:xfrm>
            <a:off x="1909103" y="1441888"/>
            <a:ext cx="2032291" cy="2334503"/>
            <a:chOff x="1909103" y="1441888"/>
            <a:chExt cx="2032291" cy="2334503"/>
          </a:xfrm>
        </p:grpSpPr>
        <p:grpSp>
          <p:nvGrpSpPr>
            <p:cNvPr id="307" name="Group 306"/>
            <p:cNvGrpSpPr/>
            <p:nvPr/>
          </p:nvGrpSpPr>
          <p:grpSpPr>
            <a:xfrm>
              <a:off x="1946614" y="2358570"/>
              <a:ext cx="1994780" cy="891153"/>
              <a:chOff x="805646" y="504127"/>
              <a:chExt cx="2448280" cy="1093751"/>
            </a:xfrm>
          </p:grpSpPr>
          <p:sp>
            <p:nvSpPr>
              <p:cNvPr id="326" name="Freeform 325"/>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7" name="Group 326"/>
              <p:cNvGrpSpPr/>
              <p:nvPr/>
            </p:nvGrpSpPr>
            <p:grpSpPr>
              <a:xfrm>
                <a:off x="805646" y="504127"/>
                <a:ext cx="2448280" cy="1093751"/>
                <a:chOff x="805646" y="504127"/>
                <a:chExt cx="2448280" cy="1093751"/>
              </a:xfrm>
            </p:grpSpPr>
            <p:sp>
              <p:nvSpPr>
                <p:cNvPr id="328" name="Freeform 327"/>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Freeform 32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Freeform 329"/>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Freeform 330"/>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Freeform 332"/>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Freeform 333"/>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5" name="Group 334"/>
                <p:cNvGrpSpPr/>
                <p:nvPr/>
              </p:nvGrpSpPr>
              <p:grpSpPr>
                <a:xfrm>
                  <a:off x="2437062" y="504127"/>
                  <a:ext cx="816864" cy="634589"/>
                  <a:chOff x="2437062" y="504127"/>
                  <a:chExt cx="816864" cy="634589"/>
                </a:xfrm>
              </p:grpSpPr>
              <p:sp>
                <p:nvSpPr>
                  <p:cNvPr id="336" name="Freeform 335"/>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Freeform 336"/>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Oval 338"/>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Oval 339"/>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Oval 340"/>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Oval 341"/>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342"/>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08" name="Group 307"/>
            <p:cNvGrpSpPr/>
            <p:nvPr/>
          </p:nvGrpSpPr>
          <p:grpSpPr>
            <a:xfrm>
              <a:off x="2027063" y="1441888"/>
              <a:ext cx="692531" cy="2033118"/>
              <a:chOff x="4212578" y="2298229"/>
              <a:chExt cx="1451561" cy="4261466"/>
            </a:xfrm>
          </p:grpSpPr>
          <p:sp>
            <p:nvSpPr>
              <p:cNvPr id="317" name="Freeform 3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Freeform 317"/>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9" name="Group 318"/>
              <p:cNvGrpSpPr/>
              <p:nvPr/>
            </p:nvGrpSpPr>
            <p:grpSpPr>
              <a:xfrm>
                <a:off x="4475823" y="4038992"/>
                <a:ext cx="442695" cy="1204307"/>
                <a:chOff x="1409647" y="3886592"/>
                <a:chExt cx="442695" cy="1204307"/>
              </a:xfrm>
            </p:grpSpPr>
            <p:sp>
              <p:nvSpPr>
                <p:cNvPr id="324" name="Freeform 3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0" name="Group 319"/>
              <p:cNvGrpSpPr/>
              <p:nvPr/>
            </p:nvGrpSpPr>
            <p:grpSpPr>
              <a:xfrm flipH="1">
                <a:off x="4994228" y="4036801"/>
                <a:ext cx="442695" cy="1204307"/>
                <a:chOff x="4028134" y="4038992"/>
                <a:chExt cx="442695" cy="1204307"/>
              </a:xfrm>
            </p:grpSpPr>
            <p:sp>
              <p:nvSpPr>
                <p:cNvPr id="322" name="Freeform 3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1" name="Oval 3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09" name="Group 308"/>
            <p:cNvGrpSpPr/>
            <p:nvPr/>
          </p:nvGrpSpPr>
          <p:grpSpPr>
            <a:xfrm>
              <a:off x="1909103" y="2165010"/>
              <a:ext cx="1668494" cy="1611381"/>
              <a:chOff x="1688367" y="2339340"/>
              <a:chExt cx="1668494" cy="1611381"/>
            </a:xfrm>
          </p:grpSpPr>
          <p:sp>
            <p:nvSpPr>
              <p:cNvPr id="310" name="Freeform 30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Freeform 31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2" name="Group 311"/>
              <p:cNvGrpSpPr/>
              <p:nvPr/>
            </p:nvGrpSpPr>
            <p:grpSpPr>
              <a:xfrm>
                <a:off x="1688367" y="3065315"/>
                <a:ext cx="1668494" cy="885406"/>
                <a:chOff x="1688367" y="3065315"/>
                <a:chExt cx="1668494" cy="885406"/>
              </a:xfrm>
            </p:grpSpPr>
            <p:sp>
              <p:nvSpPr>
                <p:cNvPr id="313" name="Freeform 31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4" name="Group 313"/>
                <p:cNvGrpSpPr/>
                <p:nvPr/>
              </p:nvGrpSpPr>
              <p:grpSpPr>
                <a:xfrm>
                  <a:off x="1770097" y="3662588"/>
                  <a:ext cx="1427235" cy="288133"/>
                  <a:chOff x="1770097" y="3657600"/>
                  <a:chExt cx="1427235" cy="288133"/>
                </a:xfrm>
              </p:grpSpPr>
              <p:sp>
                <p:nvSpPr>
                  <p:cNvPr id="315" name="Rectangle 31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Freeform 31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766572121"/>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4.72222E-6 -4.07407E-6 L 0.30833 0.24607 " pathEditMode="relative" rAng="0" ptsTypes="AA">
                                      <p:cBhvr>
                                        <p:cTn id="6" dur="2000" fill="hold"/>
                                        <p:tgtEl>
                                          <p:spTgt spid="306"/>
                                        </p:tgtEl>
                                        <p:attrNameLst>
                                          <p:attrName>ppt_x</p:attrName>
                                          <p:attrName>ppt_y</p:attrName>
                                        </p:attrNameLst>
                                      </p:cBhvr>
                                      <p:rCtr x="15417" y="1229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5" name="Group 84"/>
          <p:cNvGrpSpPr/>
          <p:nvPr/>
        </p:nvGrpSpPr>
        <p:grpSpPr>
          <a:xfrm>
            <a:off x="7005424" y="3583514"/>
            <a:ext cx="1994780" cy="891153"/>
            <a:chOff x="805646" y="504127"/>
            <a:chExt cx="2448280" cy="1093751"/>
          </a:xfrm>
        </p:grpSpPr>
        <p:sp>
          <p:nvSpPr>
            <p:cNvPr id="86" name="Freeform 85"/>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7" name="Group 86"/>
            <p:cNvGrpSpPr/>
            <p:nvPr/>
          </p:nvGrpSpPr>
          <p:grpSpPr>
            <a:xfrm>
              <a:off x="805646" y="504127"/>
              <a:ext cx="2448280" cy="1093751"/>
              <a:chOff x="805646" y="504127"/>
              <a:chExt cx="2448280" cy="1093751"/>
            </a:xfrm>
          </p:grpSpPr>
          <p:sp>
            <p:nvSpPr>
              <p:cNvPr id="88" name="Freeform 87"/>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p:cNvGrpSpPr/>
              <p:nvPr/>
            </p:nvGrpSpPr>
            <p:grpSpPr>
              <a:xfrm>
                <a:off x="2437062" y="504127"/>
                <a:ext cx="816864" cy="634589"/>
                <a:chOff x="2437062" y="504127"/>
                <a:chExt cx="816864" cy="634589"/>
              </a:xfrm>
            </p:grpSpPr>
            <p:sp>
              <p:nvSpPr>
                <p:cNvPr id="115" name="Freeform 114"/>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22"/>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a:off x="6642452" y="3365595"/>
            <a:ext cx="780072" cy="2033118"/>
            <a:chOff x="4029089" y="2298229"/>
            <a:chExt cx="1635050"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3555621627"/>
      </p:ext>
    </p:extLst>
  </p:cSld>
  <p:clrMapOvr>
    <a:masterClrMapping/>
  </p:clrMapOvr>
  <mc:AlternateContent xmlns:mc="http://schemas.openxmlformats.org/markup-compatibility/2006" xmlns:p14="http://schemas.microsoft.com/office/powerpoint/2010/main">
    <mc:Choice Requires="p14">
      <p:transition spd="med" p14:dur="700" advClick="0" advTm="500">
        <p:fade/>
      </p:transition>
    </mc:Choice>
    <mc:Fallback xmlns="">
      <p:transition spd="med" advClick="0" advTm="500">
        <p:fade/>
      </p:transition>
    </mc:Fallback>
  </mc:AlternateContent>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a:off x="6642452" y="3365595"/>
            <a:ext cx="780072" cy="2033118"/>
            <a:chOff x="4029089" y="2298229"/>
            <a:chExt cx="1635050"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5" name="Freeform 124">
            <a:hlinkClick r:id="rId2" action="ppaction://hlinksldjump"/>
          </p:cNvPr>
          <p:cNvSpPr/>
          <p:nvPr/>
        </p:nvSpPr>
        <p:spPr>
          <a:xfrm flipH="1">
            <a:off x="7213574" y="3453159"/>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a:hlinkClick r:id="rId3" action="ppaction://hlinksldjump"/>
          </p:cNvPr>
          <p:cNvSpPr/>
          <p:nvPr/>
        </p:nvSpPr>
        <p:spPr>
          <a:xfrm>
            <a:off x="6987669" y="5470000"/>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a:hlinkClick r:id="rId5" action="ppaction://hlinksldjump"/>
          </p:cNvPr>
          <p:cNvSpPr/>
          <p:nvPr/>
        </p:nvSpPr>
        <p:spPr>
          <a:xfrm>
            <a:off x="6569688" y="3308691"/>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9987752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STEP 6 STUFF</a:t>
            </a:r>
            <a:endParaRPr lang="en-US" dirty="0"/>
          </a:p>
        </p:txBody>
      </p:sp>
    </p:spTree>
    <p:extLst>
      <p:ext uri="{BB962C8B-B14F-4D97-AF65-F5344CB8AC3E}">
        <p14:creationId xmlns:p14="http://schemas.microsoft.com/office/powerpoint/2010/main" val="2133559233"/>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6 – you take the fox back across to the other side</a:t>
            </a:r>
            <a:endParaRPr lang="en-US" dirty="0"/>
          </a:p>
        </p:txBody>
      </p:sp>
    </p:spTree>
    <p:extLst>
      <p:ext uri="{BB962C8B-B14F-4D97-AF65-F5344CB8AC3E}">
        <p14:creationId xmlns:p14="http://schemas.microsoft.com/office/powerpoint/2010/main" val="4211581971"/>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597705" y="3145568"/>
            <a:ext cx="1994780" cy="2321251"/>
            <a:chOff x="4597705" y="3145568"/>
            <a:chExt cx="1994780" cy="2321251"/>
          </a:xfrm>
        </p:grpSpPr>
        <p:grpSp>
          <p:nvGrpSpPr>
            <p:cNvPr id="89" name="Group 88"/>
            <p:cNvGrpSpPr/>
            <p:nvPr/>
          </p:nvGrpSpPr>
          <p:grpSpPr>
            <a:xfrm flipH="1">
              <a:off x="4597705" y="4038600"/>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6" name="Group 215"/>
            <p:cNvGrpSpPr/>
            <p:nvPr/>
          </p:nvGrpSpPr>
          <p:grpSpPr>
            <a:xfrm>
              <a:off x="5515006" y="3145568"/>
              <a:ext cx="662528" cy="2033118"/>
              <a:chOff x="4212578" y="2298229"/>
              <a:chExt cx="1388674"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392438" y="5333407"/>
                <a:ext cx="999195"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 name="connsiteX0" fmla="*/ -1 w 838199"/>
                  <a:gd name="connsiteY0" fmla="*/ 1028700 h 1028700"/>
                  <a:gd name="connsiteX1" fmla="*/ 469899 w 838199"/>
                  <a:gd name="connsiteY1" fmla="*/ 0 h 1028700"/>
                  <a:gd name="connsiteX2" fmla="*/ 838199 w 838199"/>
                  <a:gd name="connsiteY2" fmla="*/ 1003300 h 1028700"/>
                </a:gdLst>
                <a:ahLst/>
                <a:cxnLst>
                  <a:cxn ang="0">
                    <a:pos x="connsiteX0" y="connsiteY0"/>
                  </a:cxn>
                  <a:cxn ang="0">
                    <a:pos x="connsiteX1" y="connsiteY1"/>
                  </a:cxn>
                  <a:cxn ang="0">
                    <a:pos x="connsiteX2" y="connsiteY2"/>
                  </a:cxn>
                </a:cxnLst>
                <a:rect l="l" t="t" r="r" b="b"/>
                <a:pathLst>
                  <a:path w="838199" h="1028700">
                    <a:moveTo>
                      <a:pt x="-1" y="1028700"/>
                    </a:moveTo>
                    <a:lnTo>
                      <a:pt x="469899" y="0"/>
                    </a:lnTo>
                    <a:lnTo>
                      <a:pt x="838199"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44962366"/>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597705" y="3145568"/>
            <a:ext cx="1994780" cy="2321251"/>
            <a:chOff x="4597705" y="3145568"/>
            <a:chExt cx="1994780" cy="2321251"/>
          </a:xfrm>
        </p:grpSpPr>
        <p:grpSp>
          <p:nvGrpSpPr>
            <p:cNvPr id="89" name="Group 88"/>
            <p:cNvGrpSpPr/>
            <p:nvPr/>
          </p:nvGrpSpPr>
          <p:grpSpPr>
            <a:xfrm flipH="1">
              <a:off x="4597705" y="4038600"/>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6" name="Group 215"/>
            <p:cNvGrpSpPr/>
            <p:nvPr/>
          </p:nvGrpSpPr>
          <p:grpSpPr>
            <a:xfrm>
              <a:off x="5515006" y="3145568"/>
              <a:ext cx="662528" cy="2033118"/>
              <a:chOff x="4212578" y="2298229"/>
              <a:chExt cx="1388674"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392438" y="5333407"/>
                <a:ext cx="999195"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 name="connsiteX0" fmla="*/ -1 w 838199"/>
                  <a:gd name="connsiteY0" fmla="*/ 1028700 h 1028700"/>
                  <a:gd name="connsiteX1" fmla="*/ 469899 w 838199"/>
                  <a:gd name="connsiteY1" fmla="*/ 0 h 1028700"/>
                  <a:gd name="connsiteX2" fmla="*/ 838199 w 838199"/>
                  <a:gd name="connsiteY2" fmla="*/ 1003300 h 1028700"/>
                </a:gdLst>
                <a:ahLst/>
                <a:cxnLst>
                  <a:cxn ang="0">
                    <a:pos x="connsiteX0" y="connsiteY0"/>
                  </a:cxn>
                  <a:cxn ang="0">
                    <a:pos x="connsiteX1" y="connsiteY1"/>
                  </a:cxn>
                  <a:cxn ang="0">
                    <a:pos x="connsiteX2" y="connsiteY2"/>
                  </a:cxn>
                </a:cxnLst>
                <a:rect l="l" t="t" r="r" b="b"/>
                <a:pathLst>
                  <a:path w="838199" h="1028700">
                    <a:moveTo>
                      <a:pt x="-1" y="1028700"/>
                    </a:moveTo>
                    <a:lnTo>
                      <a:pt x="469899" y="0"/>
                    </a:lnTo>
                    <a:lnTo>
                      <a:pt x="838199"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460749351"/>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4.44444E-6 2.22222E-6 L -0.30886 -0.24722 " pathEditMode="relative" rAng="0" ptsTypes="AA">
                                      <p:cBhvr>
                                        <p:cTn id="6" dur="2000" fill="hold"/>
                                        <p:tgtEl>
                                          <p:spTgt spid="2"/>
                                        </p:tgtEl>
                                        <p:attrNameLst>
                                          <p:attrName>ppt_x</p:attrName>
                                          <p:attrName>ppt_y</p:attrName>
                                        </p:attrNameLst>
                                      </p:cBhvr>
                                      <p:rCtr x="-15451" y="-1236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p:cNvGrpSpPr/>
          <p:nvPr/>
        </p:nvGrpSpPr>
        <p:grpSpPr>
          <a:xfrm>
            <a:off x="2065187" y="205991"/>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5" name="Group 84"/>
          <p:cNvGrpSpPr/>
          <p:nvPr/>
        </p:nvGrpSpPr>
        <p:grpSpPr>
          <a:xfrm>
            <a:off x="114837" y="732578"/>
            <a:ext cx="1994780" cy="891153"/>
            <a:chOff x="805646" y="504127"/>
            <a:chExt cx="2448280" cy="1093751"/>
          </a:xfrm>
        </p:grpSpPr>
        <p:sp>
          <p:nvSpPr>
            <p:cNvPr id="86" name="Freeform 85"/>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7" name="Group 86"/>
            <p:cNvGrpSpPr/>
            <p:nvPr/>
          </p:nvGrpSpPr>
          <p:grpSpPr>
            <a:xfrm>
              <a:off x="805646" y="504127"/>
              <a:ext cx="2448280" cy="1093751"/>
              <a:chOff x="805646" y="504127"/>
              <a:chExt cx="2448280" cy="1093751"/>
            </a:xfrm>
          </p:grpSpPr>
          <p:sp>
            <p:nvSpPr>
              <p:cNvPr id="88" name="Freeform 87"/>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p:cNvGrpSpPr/>
              <p:nvPr/>
            </p:nvGrpSpPr>
            <p:grpSpPr>
              <a:xfrm>
                <a:off x="2437062" y="504127"/>
                <a:ext cx="816864" cy="634589"/>
                <a:chOff x="2437062" y="504127"/>
                <a:chExt cx="816864" cy="634589"/>
              </a:xfrm>
            </p:grpSpPr>
            <p:sp>
              <p:nvSpPr>
                <p:cNvPr id="156" name="Freeform 155"/>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4" name="Group 163"/>
          <p:cNvGrpSpPr/>
          <p:nvPr/>
        </p:nvGrpSpPr>
        <p:grpSpPr>
          <a:xfrm>
            <a:off x="7033443" y="5505696"/>
            <a:ext cx="697543" cy="1081423"/>
            <a:chOff x="2852607" y="2643821"/>
            <a:chExt cx="1921794" cy="2979420"/>
          </a:xfrm>
        </p:grpSpPr>
        <p:grpSp>
          <p:nvGrpSpPr>
            <p:cNvPr id="165" name="Group 164"/>
            <p:cNvGrpSpPr/>
            <p:nvPr/>
          </p:nvGrpSpPr>
          <p:grpSpPr>
            <a:xfrm>
              <a:off x="2852607" y="2643821"/>
              <a:ext cx="1921794" cy="2979420"/>
              <a:chOff x="1905000" y="1463040"/>
              <a:chExt cx="1921794" cy="2979420"/>
            </a:xfrm>
          </p:grpSpPr>
          <p:grpSp>
            <p:nvGrpSpPr>
              <p:cNvPr id="182" name="Group 181"/>
              <p:cNvGrpSpPr/>
              <p:nvPr/>
            </p:nvGrpSpPr>
            <p:grpSpPr>
              <a:xfrm>
                <a:off x="1905000" y="1463040"/>
                <a:ext cx="1921794" cy="2979420"/>
                <a:chOff x="4429191" y="1310640"/>
                <a:chExt cx="1921794" cy="2979420"/>
              </a:xfrm>
            </p:grpSpPr>
            <p:sp>
              <p:nvSpPr>
                <p:cNvPr id="184" name="Freeform 183"/>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TextBox 185"/>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87" name="TextBox 186"/>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3" name="Freeform 182"/>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6" name="Freeform 165"/>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9" name="Group 388"/>
          <p:cNvGrpSpPr/>
          <p:nvPr/>
        </p:nvGrpSpPr>
        <p:grpSpPr>
          <a:xfrm>
            <a:off x="1909103" y="2165010"/>
            <a:ext cx="1668494" cy="1611381"/>
            <a:chOff x="1688367" y="2339340"/>
            <a:chExt cx="1668494" cy="1611381"/>
          </a:xfrm>
        </p:grpSpPr>
        <p:sp>
          <p:nvSpPr>
            <p:cNvPr id="390" name="Freeform 38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39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2" name="Group 391"/>
            <p:cNvGrpSpPr/>
            <p:nvPr/>
          </p:nvGrpSpPr>
          <p:grpSpPr>
            <a:xfrm>
              <a:off x="1688367" y="3065315"/>
              <a:ext cx="1668494" cy="885406"/>
              <a:chOff x="1688367" y="3065315"/>
              <a:chExt cx="1668494" cy="885406"/>
            </a:xfrm>
          </p:grpSpPr>
          <p:sp>
            <p:nvSpPr>
              <p:cNvPr id="393" name="Freeform 39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4" name="Group 393"/>
              <p:cNvGrpSpPr/>
              <p:nvPr/>
            </p:nvGrpSpPr>
            <p:grpSpPr>
              <a:xfrm>
                <a:off x="1770097" y="3662588"/>
                <a:ext cx="1427235" cy="288133"/>
                <a:chOff x="1770097" y="3657600"/>
                <a:chExt cx="1427235" cy="288133"/>
              </a:xfrm>
            </p:grpSpPr>
            <p:sp>
              <p:nvSpPr>
                <p:cNvPr id="395" name="Rectangle 39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39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97" name="Freeform 396">
            <a:hlinkClick r:id="rId2" action="ppaction://hlinksldjump"/>
          </p:cNvPr>
          <p:cNvSpPr/>
          <p:nvPr/>
        </p:nvSpPr>
        <p:spPr>
          <a:xfrm>
            <a:off x="41564" y="595745"/>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4F81BD">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Freeform 397">
            <a:hlinkClick r:id="rId3" action="ppaction://hlinksldjump"/>
          </p:cNvPr>
          <p:cNvSpPr/>
          <p:nvPr/>
        </p:nvSpPr>
        <p:spPr>
          <a:xfrm>
            <a:off x="7009289" y="5487836"/>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Freeform 398">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0" name="Freeform 399">
            <a:hlinkClick r:id="rId3" action="ppaction://hlinksldjump"/>
          </p:cNvPr>
          <p:cNvSpPr/>
          <p:nvPr/>
        </p:nvSpPr>
        <p:spPr>
          <a:xfrm>
            <a:off x="2006600" y="13970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70832746"/>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6 – you take the grain back across to the other side</a:t>
            </a:r>
            <a:endParaRPr lang="en-US" dirty="0"/>
          </a:p>
        </p:txBody>
      </p:sp>
    </p:spTree>
    <p:extLst>
      <p:ext uri="{BB962C8B-B14F-4D97-AF65-F5344CB8AC3E}">
        <p14:creationId xmlns:p14="http://schemas.microsoft.com/office/powerpoint/2010/main" val="981302868"/>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 name="Group 1"/>
          <p:cNvGrpSpPr/>
          <p:nvPr/>
        </p:nvGrpSpPr>
        <p:grpSpPr>
          <a:xfrm>
            <a:off x="4728381" y="3224682"/>
            <a:ext cx="1668494" cy="2242137"/>
            <a:chOff x="4728381" y="3224682"/>
            <a:chExt cx="1668494" cy="2242137"/>
          </a:xfrm>
        </p:grpSpPr>
        <p:grpSp>
          <p:nvGrpSpPr>
            <p:cNvPr id="191" name="Group 190"/>
            <p:cNvGrpSpPr/>
            <p:nvPr/>
          </p:nvGrpSpPr>
          <p:grpSpPr>
            <a:xfrm>
              <a:off x="4824538" y="4054898"/>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a:off x="5540252" y="3224682"/>
              <a:ext cx="662528" cy="2033118"/>
              <a:chOff x="4212578" y="2298229"/>
              <a:chExt cx="1388674"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392433" y="5333407"/>
                <a:ext cx="999198"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 name="connsiteX0" fmla="*/ 1 w 838201"/>
                  <a:gd name="connsiteY0" fmla="*/ 1028700 h 1028700"/>
                  <a:gd name="connsiteX1" fmla="*/ 469901 w 838201"/>
                  <a:gd name="connsiteY1" fmla="*/ 0 h 1028700"/>
                  <a:gd name="connsiteX2" fmla="*/ 838201 w 838201"/>
                  <a:gd name="connsiteY2" fmla="*/ 1003300 h 1028700"/>
                </a:gdLst>
                <a:ahLst/>
                <a:cxnLst>
                  <a:cxn ang="0">
                    <a:pos x="connsiteX0" y="connsiteY0"/>
                  </a:cxn>
                  <a:cxn ang="0">
                    <a:pos x="connsiteX1" y="connsiteY1"/>
                  </a:cxn>
                  <a:cxn ang="0">
                    <a:pos x="connsiteX2" y="connsiteY2"/>
                  </a:cxn>
                </a:cxnLst>
                <a:rect l="l" t="t" r="r" b="b"/>
                <a:pathLst>
                  <a:path w="838201" h="1028700">
                    <a:moveTo>
                      <a:pt x="1" y="1028700"/>
                    </a:moveTo>
                    <a:lnTo>
                      <a:pt x="469901" y="0"/>
                    </a:lnTo>
                    <a:lnTo>
                      <a:pt x="8382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443504771"/>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873296"/>
            <a:ext cx="2041119" cy="2077425"/>
            <a:chOff x="1688367" y="1873296"/>
            <a:chExt cx="2041119" cy="2077425"/>
          </a:xfrm>
        </p:grpSpPr>
        <p:grpSp>
          <p:nvGrpSpPr>
            <p:cNvPr id="86" name="Group 85"/>
            <p:cNvGrpSpPr/>
            <p:nvPr/>
          </p:nvGrpSpPr>
          <p:grpSpPr>
            <a:xfrm>
              <a:off x="1734706" y="2509753"/>
              <a:ext cx="1994780" cy="891153"/>
              <a:chOff x="805646" y="504127"/>
              <a:chExt cx="2448280" cy="1093751"/>
            </a:xfrm>
          </p:grpSpPr>
          <p:sp>
            <p:nvSpPr>
              <p:cNvPr id="95" name="Freeform 9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805646" y="504127"/>
                <a:ext cx="2448280" cy="1093751"/>
                <a:chOff x="805646" y="504127"/>
                <a:chExt cx="2448280" cy="1093751"/>
              </a:xfrm>
            </p:grpSpPr>
            <p:sp>
              <p:nvSpPr>
                <p:cNvPr id="97" name="Freeform 96"/>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98"/>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2437062" y="504127"/>
                  <a:ext cx="816864" cy="634589"/>
                  <a:chOff x="2437062" y="504127"/>
                  <a:chExt cx="816864" cy="634589"/>
                </a:xfrm>
              </p:grpSpPr>
              <p:sp>
                <p:nvSpPr>
                  <p:cNvPr id="105" name="Freeform 104"/>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Oval 107"/>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1878056" y="1873296"/>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7" name="Group 86"/>
            <p:cNvGrpSpPr/>
            <p:nvPr/>
          </p:nvGrpSpPr>
          <p:grpSpPr>
            <a:xfrm>
              <a:off x="1688367" y="2339340"/>
              <a:ext cx="1668494" cy="1611381"/>
              <a:chOff x="1688367" y="2339340"/>
              <a:chExt cx="1668494" cy="1611381"/>
            </a:xfrm>
          </p:grpSpPr>
          <p:sp>
            <p:nvSpPr>
              <p:cNvPr id="88" name="Freeform 8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88"/>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0" name="Group 89"/>
              <p:cNvGrpSpPr/>
              <p:nvPr/>
            </p:nvGrpSpPr>
            <p:grpSpPr>
              <a:xfrm>
                <a:off x="1688367" y="3065315"/>
                <a:ext cx="1668494" cy="885406"/>
                <a:chOff x="1688367" y="3065315"/>
                <a:chExt cx="1668494" cy="885406"/>
              </a:xfrm>
            </p:grpSpPr>
            <p:sp>
              <p:nvSpPr>
                <p:cNvPr id="91" name="Freeform 90"/>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2" name="Group 91"/>
                <p:cNvGrpSpPr/>
                <p:nvPr/>
              </p:nvGrpSpPr>
              <p:grpSpPr>
                <a:xfrm>
                  <a:off x="1770097" y="3662588"/>
                  <a:ext cx="1427235" cy="288133"/>
                  <a:chOff x="1770097" y="3657600"/>
                  <a:chExt cx="1427235" cy="288133"/>
                </a:xfrm>
              </p:grpSpPr>
              <p:sp>
                <p:nvSpPr>
                  <p:cNvPr id="93" name="Rectangle 9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865099278"/>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5.55556E-7 2.96296E-6 L 0.3066 0.19768 " pathEditMode="relative" rAng="0" ptsTypes="AA">
                                      <p:cBhvr>
                                        <p:cTn id="6" dur="2000" fill="hold"/>
                                        <p:tgtEl>
                                          <p:spTgt spid="2"/>
                                        </p:tgtEl>
                                        <p:attrNameLst>
                                          <p:attrName>ppt_x</p:attrName>
                                          <p:attrName>ppt_y</p:attrName>
                                        </p:attrNameLst>
                                      </p:cBhvr>
                                      <p:rCtr x="15330" y="988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 name="Group 1"/>
          <p:cNvGrpSpPr/>
          <p:nvPr/>
        </p:nvGrpSpPr>
        <p:grpSpPr>
          <a:xfrm>
            <a:off x="4728381" y="3224682"/>
            <a:ext cx="1668494" cy="2242137"/>
            <a:chOff x="4728381" y="3224682"/>
            <a:chExt cx="1668494" cy="2242137"/>
          </a:xfrm>
        </p:grpSpPr>
        <p:grpSp>
          <p:nvGrpSpPr>
            <p:cNvPr id="191" name="Group 190"/>
            <p:cNvGrpSpPr/>
            <p:nvPr/>
          </p:nvGrpSpPr>
          <p:grpSpPr>
            <a:xfrm>
              <a:off x="4824538" y="4054898"/>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a:off x="5540252" y="3224682"/>
              <a:ext cx="662528" cy="2033118"/>
              <a:chOff x="4212578" y="2298229"/>
              <a:chExt cx="1388674"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392433" y="5333407"/>
                <a:ext cx="999198"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 name="connsiteX0" fmla="*/ 1 w 838201"/>
                  <a:gd name="connsiteY0" fmla="*/ 1028700 h 1028700"/>
                  <a:gd name="connsiteX1" fmla="*/ 469901 w 838201"/>
                  <a:gd name="connsiteY1" fmla="*/ 0 h 1028700"/>
                  <a:gd name="connsiteX2" fmla="*/ 838201 w 838201"/>
                  <a:gd name="connsiteY2" fmla="*/ 1003300 h 1028700"/>
                </a:gdLst>
                <a:ahLst/>
                <a:cxnLst>
                  <a:cxn ang="0">
                    <a:pos x="connsiteX0" y="connsiteY0"/>
                  </a:cxn>
                  <a:cxn ang="0">
                    <a:pos x="connsiteX1" y="connsiteY1"/>
                  </a:cxn>
                  <a:cxn ang="0">
                    <a:pos x="connsiteX2" y="connsiteY2"/>
                  </a:cxn>
                </a:cxnLst>
                <a:rect l="l" t="t" r="r" b="b"/>
                <a:pathLst>
                  <a:path w="838201" h="1028700">
                    <a:moveTo>
                      <a:pt x="1" y="1028700"/>
                    </a:moveTo>
                    <a:lnTo>
                      <a:pt x="469901" y="0"/>
                    </a:lnTo>
                    <a:lnTo>
                      <a:pt x="8382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313837203"/>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3.33333E-6 -4.81481E-6 L -0.33229 -0.22037 " pathEditMode="relative" rAng="0" ptsTypes="AA">
                                      <p:cBhvr>
                                        <p:cTn id="6" dur="2000" fill="hold"/>
                                        <p:tgtEl>
                                          <p:spTgt spid="2"/>
                                        </p:tgtEl>
                                        <p:attrNameLst>
                                          <p:attrName>ppt_x</p:attrName>
                                          <p:attrName>ppt_y</p:attrName>
                                        </p:attrNameLst>
                                      </p:cBhvr>
                                      <p:rCtr x="-16615" y="-1101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2065187" y="205991"/>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08" name="Freeform 107">
            <a:hlinkClick r:id="rId2" action="ppaction://hlinksldjump"/>
          </p:cNvPr>
          <p:cNvSpPr/>
          <p:nvPr/>
        </p:nvSpPr>
        <p:spPr>
          <a:xfrm flipH="1">
            <a:off x="7247247" y="3447144"/>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4F81BD">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a:hlinkClick r:id="rId3" action="ppaction://hlinksldjump"/>
          </p:cNvPr>
          <p:cNvSpPr/>
          <p:nvPr/>
        </p:nvSpPr>
        <p:spPr>
          <a:xfrm>
            <a:off x="346960" y="2248634"/>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a:hlinkClick r:id="rId2" action="ppaction://hlinksldjump"/>
          </p:cNvPr>
          <p:cNvSpPr/>
          <p:nvPr/>
        </p:nvSpPr>
        <p:spPr>
          <a:xfrm>
            <a:off x="2006600" y="13970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78359436"/>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6 – you take yourself back across to the other side</a:t>
            </a:r>
            <a:endParaRPr lang="en-US" dirty="0"/>
          </a:p>
        </p:txBody>
      </p:sp>
    </p:spTree>
    <p:extLst>
      <p:ext uri="{BB962C8B-B14F-4D97-AF65-F5344CB8AC3E}">
        <p14:creationId xmlns:p14="http://schemas.microsoft.com/office/powerpoint/2010/main" val="2130838375"/>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728381" y="3125306"/>
            <a:ext cx="1668494" cy="2341513"/>
            <a:chOff x="4728381" y="3125306"/>
            <a:chExt cx="1668494" cy="2341513"/>
          </a:xfrm>
        </p:grpSpPr>
        <p:grpSp>
          <p:nvGrpSpPr>
            <p:cNvPr id="216" name="Group 215"/>
            <p:cNvGrpSpPr/>
            <p:nvPr/>
          </p:nvGrpSpPr>
          <p:grpSpPr>
            <a:xfrm>
              <a:off x="4862085" y="3125306"/>
              <a:ext cx="692531" cy="2033118"/>
              <a:chOff x="4212578" y="2298229"/>
              <a:chExt cx="1451561"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953009248"/>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728381" y="3125306"/>
            <a:ext cx="1668494" cy="2341513"/>
            <a:chOff x="4728381" y="3125306"/>
            <a:chExt cx="1668494" cy="2341513"/>
          </a:xfrm>
        </p:grpSpPr>
        <p:grpSp>
          <p:nvGrpSpPr>
            <p:cNvPr id="216" name="Group 215"/>
            <p:cNvGrpSpPr/>
            <p:nvPr/>
          </p:nvGrpSpPr>
          <p:grpSpPr>
            <a:xfrm>
              <a:off x="4862085" y="3125306"/>
              <a:ext cx="692531" cy="2033118"/>
              <a:chOff x="4212578" y="2298229"/>
              <a:chExt cx="1451561"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4200896794"/>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3.33333E-6 1.11111E-6 L -0.33264 -0.22153 " pathEditMode="relative" rAng="0" ptsTypes="AA">
                                      <p:cBhvr>
                                        <p:cTn id="6" dur="2000" fill="hold"/>
                                        <p:tgtEl>
                                          <p:spTgt spid="2"/>
                                        </p:tgtEl>
                                        <p:attrNameLst>
                                          <p:attrName>ppt_x</p:attrName>
                                          <p:attrName>ppt_y</p:attrName>
                                        </p:attrNameLst>
                                      </p:cBhvr>
                                      <p:rCtr x="-16632" y="-1108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2065187" y="205991"/>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16"/>
          <p:cNvGrpSpPr/>
          <p:nvPr/>
        </p:nvGrpSpPr>
        <p:grpSpPr>
          <a:xfrm>
            <a:off x="7033443" y="5505696"/>
            <a:ext cx="697543" cy="1081423"/>
            <a:chOff x="2852607" y="2643821"/>
            <a:chExt cx="1921794" cy="2979420"/>
          </a:xfrm>
        </p:grpSpPr>
        <p:grpSp>
          <p:nvGrpSpPr>
            <p:cNvPr id="118" name="Group 117"/>
            <p:cNvGrpSpPr/>
            <p:nvPr/>
          </p:nvGrpSpPr>
          <p:grpSpPr>
            <a:xfrm>
              <a:off x="2852607" y="2643821"/>
              <a:ext cx="1921794" cy="2979420"/>
              <a:chOff x="1905000" y="1463040"/>
              <a:chExt cx="1921794" cy="2979420"/>
            </a:xfrm>
          </p:grpSpPr>
          <p:grpSp>
            <p:nvGrpSpPr>
              <p:cNvPr id="171" name="Group 170"/>
              <p:cNvGrpSpPr/>
              <p:nvPr/>
            </p:nvGrpSpPr>
            <p:grpSpPr>
              <a:xfrm>
                <a:off x="1905000" y="1463040"/>
                <a:ext cx="1921794" cy="2979420"/>
                <a:chOff x="4429191" y="1310640"/>
                <a:chExt cx="1921794" cy="2979420"/>
              </a:xfrm>
            </p:grpSpPr>
            <p:sp>
              <p:nvSpPr>
                <p:cNvPr id="173" name="Freeform 172"/>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TextBox 174"/>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76" name="TextBox 175"/>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72" name="Freeform 171"/>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Freeform 154"/>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176">
            <a:hlinkClick r:id="rId2" action="ppaction://hlinksldjump"/>
          </p:cNvPr>
          <p:cNvSpPr/>
          <p:nvPr/>
        </p:nvSpPr>
        <p:spPr>
          <a:xfrm flipH="1">
            <a:off x="7213574" y="3453159"/>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a:hlinkClick r:id="rId3" action="ppaction://hlinksldjump"/>
          </p:cNvPr>
          <p:cNvSpPr/>
          <p:nvPr/>
        </p:nvSpPr>
        <p:spPr>
          <a:xfrm>
            <a:off x="6987669" y="5470000"/>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a:hlinkClick r:id="rId5" action="ppaction://hlinksldjump"/>
          </p:cNvPr>
          <p:cNvSpPr/>
          <p:nvPr/>
        </p:nvSpPr>
        <p:spPr>
          <a:xfrm>
            <a:off x="1985736" y="150174"/>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41956058"/>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STEP 7 STUFF</a:t>
            </a:r>
            <a:endParaRPr lang="en-US" dirty="0"/>
          </a:p>
        </p:txBody>
      </p:sp>
    </p:spTree>
    <p:extLst>
      <p:ext uri="{BB962C8B-B14F-4D97-AF65-F5344CB8AC3E}">
        <p14:creationId xmlns:p14="http://schemas.microsoft.com/office/powerpoint/2010/main" val="1765547199"/>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7 – you go back all by yourself </a:t>
            </a:r>
            <a:r>
              <a:rPr lang="en-US" smtClean="0"/>
              <a:t>(weirdo)</a:t>
            </a:r>
            <a:endParaRPr lang="en-US" dirty="0"/>
          </a:p>
        </p:txBody>
      </p:sp>
    </p:spTree>
    <p:extLst>
      <p:ext uri="{BB962C8B-B14F-4D97-AF65-F5344CB8AC3E}">
        <p14:creationId xmlns:p14="http://schemas.microsoft.com/office/powerpoint/2010/main" val="1384212091"/>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16"/>
          <p:cNvGrpSpPr/>
          <p:nvPr/>
        </p:nvGrpSpPr>
        <p:grpSpPr>
          <a:xfrm>
            <a:off x="7033443" y="5505696"/>
            <a:ext cx="697543" cy="1081423"/>
            <a:chOff x="2852607" y="2643821"/>
            <a:chExt cx="1921794" cy="2979420"/>
          </a:xfrm>
        </p:grpSpPr>
        <p:grpSp>
          <p:nvGrpSpPr>
            <p:cNvPr id="118" name="Group 117"/>
            <p:cNvGrpSpPr/>
            <p:nvPr/>
          </p:nvGrpSpPr>
          <p:grpSpPr>
            <a:xfrm>
              <a:off x="2852607" y="2643821"/>
              <a:ext cx="1921794" cy="2979420"/>
              <a:chOff x="1905000" y="1463040"/>
              <a:chExt cx="1921794" cy="2979420"/>
            </a:xfrm>
          </p:grpSpPr>
          <p:grpSp>
            <p:nvGrpSpPr>
              <p:cNvPr id="171" name="Group 170"/>
              <p:cNvGrpSpPr/>
              <p:nvPr/>
            </p:nvGrpSpPr>
            <p:grpSpPr>
              <a:xfrm>
                <a:off x="1905000" y="1463040"/>
                <a:ext cx="1921794" cy="2979420"/>
                <a:chOff x="4429191" y="1310640"/>
                <a:chExt cx="1921794" cy="2979420"/>
              </a:xfrm>
            </p:grpSpPr>
            <p:sp>
              <p:nvSpPr>
                <p:cNvPr id="173" name="Freeform 172"/>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TextBox 174"/>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76" name="TextBox 175"/>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72" name="Freeform 171"/>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Freeform 154"/>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24482"/>
            <a:ext cx="1668494" cy="2326239"/>
            <a:chOff x="1688367" y="1624482"/>
            <a:chExt cx="1668494" cy="2326239"/>
          </a:xfrm>
        </p:grpSpPr>
        <p:grpSp>
          <p:nvGrpSpPr>
            <p:cNvPr id="143" name="Group 142"/>
            <p:cNvGrpSpPr/>
            <p:nvPr/>
          </p:nvGrpSpPr>
          <p:grpSpPr>
            <a:xfrm>
              <a:off x="2450331" y="1624482"/>
              <a:ext cx="750069" cy="2033118"/>
              <a:chOff x="4029089" y="2298229"/>
              <a:chExt cx="1572163"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894920376"/>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16"/>
          <p:cNvGrpSpPr/>
          <p:nvPr/>
        </p:nvGrpSpPr>
        <p:grpSpPr>
          <a:xfrm>
            <a:off x="7033443" y="5505696"/>
            <a:ext cx="697543" cy="1081423"/>
            <a:chOff x="2852607" y="2643821"/>
            <a:chExt cx="1921794" cy="2979420"/>
          </a:xfrm>
        </p:grpSpPr>
        <p:grpSp>
          <p:nvGrpSpPr>
            <p:cNvPr id="118" name="Group 117"/>
            <p:cNvGrpSpPr/>
            <p:nvPr/>
          </p:nvGrpSpPr>
          <p:grpSpPr>
            <a:xfrm>
              <a:off x="2852607" y="2643821"/>
              <a:ext cx="1921794" cy="2979420"/>
              <a:chOff x="1905000" y="1463040"/>
              <a:chExt cx="1921794" cy="2979420"/>
            </a:xfrm>
          </p:grpSpPr>
          <p:grpSp>
            <p:nvGrpSpPr>
              <p:cNvPr id="171" name="Group 170"/>
              <p:cNvGrpSpPr/>
              <p:nvPr/>
            </p:nvGrpSpPr>
            <p:grpSpPr>
              <a:xfrm>
                <a:off x="1905000" y="1463040"/>
                <a:ext cx="1921794" cy="2979420"/>
                <a:chOff x="4429191" y="1310640"/>
                <a:chExt cx="1921794" cy="2979420"/>
              </a:xfrm>
            </p:grpSpPr>
            <p:sp>
              <p:nvSpPr>
                <p:cNvPr id="173" name="Freeform 172"/>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TextBox 174"/>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76" name="TextBox 175"/>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72" name="Freeform 171"/>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Freeform 154"/>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24482"/>
            <a:ext cx="1668494" cy="2326239"/>
            <a:chOff x="1688367" y="1624482"/>
            <a:chExt cx="1668494" cy="2326239"/>
          </a:xfrm>
        </p:grpSpPr>
        <p:grpSp>
          <p:nvGrpSpPr>
            <p:cNvPr id="143" name="Group 142"/>
            <p:cNvGrpSpPr/>
            <p:nvPr/>
          </p:nvGrpSpPr>
          <p:grpSpPr>
            <a:xfrm>
              <a:off x="2450331" y="1624482"/>
              <a:ext cx="750069" cy="2033118"/>
              <a:chOff x="4029089" y="2298229"/>
              <a:chExt cx="1572163"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248548117"/>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1.94444E-6 -1.48148E-6 L 0.33281 0.22153 " pathEditMode="relative" rAng="0" ptsTypes="AA">
                                      <p:cBhvr>
                                        <p:cTn id="6" dur="2000" fill="hold"/>
                                        <p:tgtEl>
                                          <p:spTgt spid="2"/>
                                        </p:tgtEl>
                                        <p:attrNameLst>
                                          <p:attrName>ppt_x</p:attrName>
                                          <p:attrName>ppt_y</p:attrName>
                                        </p:attrNameLst>
                                      </p:cBhvr>
                                      <p:rCtr x="16632" y="1106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 name="Group 110"/>
          <p:cNvGrpSpPr/>
          <p:nvPr/>
        </p:nvGrpSpPr>
        <p:grpSpPr>
          <a:xfrm>
            <a:off x="7085324" y="2860018"/>
            <a:ext cx="780072" cy="2033118"/>
            <a:chOff x="4029089" y="2298229"/>
            <a:chExt cx="1635050" cy="4261466"/>
          </a:xfrm>
        </p:grpSpPr>
        <p:sp>
          <p:nvSpPr>
            <p:cNvPr id="158" name="Freeform 157"/>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0" name="Group 159"/>
            <p:cNvGrpSpPr/>
            <p:nvPr/>
          </p:nvGrpSpPr>
          <p:grpSpPr>
            <a:xfrm>
              <a:off x="4475823" y="4038992"/>
              <a:ext cx="442695" cy="1204307"/>
              <a:chOff x="1409647" y="3886592"/>
              <a:chExt cx="442695" cy="1204307"/>
            </a:xfrm>
          </p:grpSpPr>
          <p:sp>
            <p:nvSpPr>
              <p:cNvPr id="165" name="Freeform 164"/>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1" name="Group 160"/>
            <p:cNvGrpSpPr/>
            <p:nvPr/>
          </p:nvGrpSpPr>
          <p:grpSpPr>
            <a:xfrm flipH="1">
              <a:off x="4994228" y="4036801"/>
              <a:ext cx="442695" cy="1204307"/>
              <a:chOff x="4028134" y="4038992"/>
              <a:chExt cx="442695" cy="1204307"/>
            </a:xfrm>
          </p:grpSpPr>
          <p:sp>
            <p:nvSpPr>
              <p:cNvPr id="163" name="Freeform 162"/>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2" name="Oval 161"/>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2" name="Group 111"/>
          <p:cNvGrpSpPr/>
          <p:nvPr/>
        </p:nvGrpSpPr>
        <p:grpSpPr>
          <a:xfrm>
            <a:off x="4491917" y="3695029"/>
            <a:ext cx="1668494" cy="1611381"/>
            <a:chOff x="1688367" y="2339340"/>
            <a:chExt cx="1668494" cy="1611381"/>
          </a:xfrm>
        </p:grpSpPr>
        <p:sp>
          <p:nvSpPr>
            <p:cNvPr id="113" name="Freeform 112"/>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688367" y="3065315"/>
              <a:ext cx="1668494" cy="885406"/>
              <a:chOff x="1688367" y="3065315"/>
              <a:chExt cx="1668494" cy="885406"/>
            </a:xfrm>
          </p:grpSpPr>
          <p:sp>
            <p:nvSpPr>
              <p:cNvPr id="154" name="Freeform 15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p:cNvGrpSpPr/>
              <p:nvPr/>
            </p:nvGrpSpPr>
            <p:grpSpPr>
              <a:xfrm>
                <a:off x="1770097" y="3662588"/>
                <a:ext cx="1427235" cy="288133"/>
                <a:chOff x="1770097" y="3657600"/>
                <a:chExt cx="1427235" cy="288133"/>
              </a:xfrm>
            </p:grpSpPr>
            <p:sp>
              <p:nvSpPr>
                <p:cNvPr id="156" name="Rectangle 155"/>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0" name="Group 109"/>
          <p:cNvGrpSpPr/>
          <p:nvPr/>
        </p:nvGrpSpPr>
        <p:grpSpPr>
          <a:xfrm>
            <a:off x="7024462" y="4239195"/>
            <a:ext cx="1994780" cy="891153"/>
            <a:chOff x="805646" y="504127"/>
            <a:chExt cx="2448280" cy="1093751"/>
          </a:xfrm>
        </p:grpSpPr>
        <p:sp>
          <p:nvSpPr>
            <p:cNvPr id="167" name="Freeform 166"/>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8" name="Group 167"/>
            <p:cNvGrpSpPr/>
            <p:nvPr/>
          </p:nvGrpSpPr>
          <p:grpSpPr>
            <a:xfrm>
              <a:off x="805646" y="504127"/>
              <a:ext cx="2448280" cy="1093751"/>
              <a:chOff x="805646" y="504127"/>
              <a:chExt cx="2448280" cy="1093751"/>
            </a:xfrm>
          </p:grpSpPr>
          <p:sp>
            <p:nvSpPr>
              <p:cNvPr id="169" name="Freeform 168"/>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Oval 172"/>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p:cNvGrpSpPr/>
              <p:nvPr/>
            </p:nvGrpSpPr>
            <p:grpSpPr>
              <a:xfrm>
                <a:off x="2437062" y="504127"/>
                <a:ext cx="816864" cy="634589"/>
                <a:chOff x="2437062" y="504127"/>
                <a:chExt cx="816864" cy="634589"/>
              </a:xfrm>
            </p:grpSpPr>
            <p:sp>
              <p:nvSpPr>
                <p:cNvPr id="177" name="Freeform 176"/>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4092981351"/>
      </p:ext>
    </p:extLst>
  </p:cSld>
  <p:clrMapOvr>
    <a:masterClrMapping/>
  </p:clrMapOvr>
  <mc:AlternateContent xmlns:mc="http://schemas.openxmlformats.org/markup-compatibility/2006" xmlns:p14="http://schemas.microsoft.com/office/powerpoint/2010/main">
    <mc:Choice Requires="p14">
      <p:transition spd="med" p14:dur="700" advTm="0">
        <p:fade/>
      </p:transition>
    </mc:Choice>
    <mc:Fallback xmlns="">
      <p:transition spd="med" advTm="0">
        <p:fade/>
      </p:transition>
    </mc:Fallback>
  </mc:AlternateContent>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a:off x="6642452" y="3365595"/>
            <a:ext cx="780072" cy="2033118"/>
            <a:chOff x="4029089" y="2298229"/>
            <a:chExt cx="1635050"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85" name="Freeform 84">
            <a:hlinkClick r:id="rId2" action="ppaction://hlinksldjump"/>
          </p:cNvPr>
          <p:cNvSpPr/>
          <p:nvPr/>
        </p:nvSpPr>
        <p:spPr>
          <a:xfrm flipH="1">
            <a:off x="7213574" y="3453159"/>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85">
            <a:hlinkClick r:id="rId3" action="ppaction://hlinksldjump"/>
          </p:cNvPr>
          <p:cNvSpPr/>
          <p:nvPr/>
        </p:nvSpPr>
        <p:spPr>
          <a:xfrm>
            <a:off x="6987669" y="5470000"/>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86">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87">
            <a:hlinkClick r:id="rId5" action="ppaction://hlinksldjump"/>
          </p:cNvPr>
          <p:cNvSpPr/>
          <p:nvPr/>
        </p:nvSpPr>
        <p:spPr>
          <a:xfrm>
            <a:off x="6569688" y="3308691"/>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2986799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7 – you go back for the fox</a:t>
            </a:r>
            <a:endParaRPr lang="en-US" dirty="0"/>
          </a:p>
        </p:txBody>
      </p:sp>
    </p:spTree>
    <p:extLst>
      <p:ext uri="{BB962C8B-B14F-4D97-AF65-F5344CB8AC3E}">
        <p14:creationId xmlns:p14="http://schemas.microsoft.com/office/powerpoint/2010/main" val="928312291"/>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16"/>
          <p:cNvGrpSpPr/>
          <p:nvPr/>
        </p:nvGrpSpPr>
        <p:grpSpPr>
          <a:xfrm>
            <a:off x="7033443" y="5505696"/>
            <a:ext cx="697543" cy="1081423"/>
            <a:chOff x="2852607" y="2643821"/>
            <a:chExt cx="1921794" cy="2979420"/>
          </a:xfrm>
        </p:grpSpPr>
        <p:grpSp>
          <p:nvGrpSpPr>
            <p:cNvPr id="118" name="Group 117"/>
            <p:cNvGrpSpPr/>
            <p:nvPr/>
          </p:nvGrpSpPr>
          <p:grpSpPr>
            <a:xfrm>
              <a:off x="2852607" y="2643821"/>
              <a:ext cx="1921794" cy="2979420"/>
              <a:chOff x="1905000" y="1463040"/>
              <a:chExt cx="1921794" cy="2979420"/>
            </a:xfrm>
          </p:grpSpPr>
          <p:grpSp>
            <p:nvGrpSpPr>
              <p:cNvPr id="171" name="Group 170"/>
              <p:cNvGrpSpPr/>
              <p:nvPr/>
            </p:nvGrpSpPr>
            <p:grpSpPr>
              <a:xfrm>
                <a:off x="1905000" y="1463040"/>
                <a:ext cx="1921794" cy="2979420"/>
                <a:chOff x="4429191" y="1310640"/>
                <a:chExt cx="1921794" cy="2979420"/>
              </a:xfrm>
            </p:grpSpPr>
            <p:sp>
              <p:nvSpPr>
                <p:cNvPr id="173" name="Freeform 172"/>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TextBox 174"/>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76" name="TextBox 175"/>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72" name="Freeform 171"/>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Freeform 154"/>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24482"/>
            <a:ext cx="1668494" cy="2326239"/>
            <a:chOff x="1688367" y="1624482"/>
            <a:chExt cx="1668494" cy="2326239"/>
          </a:xfrm>
        </p:grpSpPr>
        <p:grpSp>
          <p:nvGrpSpPr>
            <p:cNvPr id="143" name="Group 142"/>
            <p:cNvGrpSpPr/>
            <p:nvPr/>
          </p:nvGrpSpPr>
          <p:grpSpPr>
            <a:xfrm>
              <a:off x="2450331" y="1624482"/>
              <a:ext cx="750069" cy="2033118"/>
              <a:chOff x="4029089" y="2298229"/>
              <a:chExt cx="1572163"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30927627"/>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16"/>
          <p:cNvGrpSpPr/>
          <p:nvPr/>
        </p:nvGrpSpPr>
        <p:grpSpPr>
          <a:xfrm>
            <a:off x="7033443" y="5505696"/>
            <a:ext cx="697543" cy="1081423"/>
            <a:chOff x="2852607" y="2643821"/>
            <a:chExt cx="1921794" cy="2979420"/>
          </a:xfrm>
        </p:grpSpPr>
        <p:grpSp>
          <p:nvGrpSpPr>
            <p:cNvPr id="118" name="Group 117"/>
            <p:cNvGrpSpPr/>
            <p:nvPr/>
          </p:nvGrpSpPr>
          <p:grpSpPr>
            <a:xfrm>
              <a:off x="2852607" y="2643821"/>
              <a:ext cx="1921794" cy="2979420"/>
              <a:chOff x="1905000" y="1463040"/>
              <a:chExt cx="1921794" cy="2979420"/>
            </a:xfrm>
          </p:grpSpPr>
          <p:grpSp>
            <p:nvGrpSpPr>
              <p:cNvPr id="171" name="Group 170"/>
              <p:cNvGrpSpPr/>
              <p:nvPr/>
            </p:nvGrpSpPr>
            <p:grpSpPr>
              <a:xfrm>
                <a:off x="1905000" y="1463040"/>
                <a:ext cx="1921794" cy="2979420"/>
                <a:chOff x="4429191" y="1310640"/>
                <a:chExt cx="1921794" cy="2979420"/>
              </a:xfrm>
            </p:grpSpPr>
            <p:sp>
              <p:nvSpPr>
                <p:cNvPr id="173" name="Freeform 172"/>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TextBox 174"/>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76" name="TextBox 175"/>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72" name="Freeform 171"/>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Freeform 154"/>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24482"/>
            <a:ext cx="1668494" cy="2326239"/>
            <a:chOff x="1688367" y="1624482"/>
            <a:chExt cx="1668494" cy="2326239"/>
          </a:xfrm>
        </p:grpSpPr>
        <p:grpSp>
          <p:nvGrpSpPr>
            <p:cNvPr id="143" name="Group 142"/>
            <p:cNvGrpSpPr/>
            <p:nvPr/>
          </p:nvGrpSpPr>
          <p:grpSpPr>
            <a:xfrm>
              <a:off x="2450331" y="1624482"/>
              <a:ext cx="750069" cy="2033118"/>
              <a:chOff x="4029089" y="2298229"/>
              <a:chExt cx="1572163"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77014691"/>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1.94444E-6 -1.48148E-6 L 0.33281 0.22153 " pathEditMode="relative" rAng="0" ptsTypes="AA">
                                      <p:cBhvr>
                                        <p:cTn id="6" dur="2000" fill="hold"/>
                                        <p:tgtEl>
                                          <p:spTgt spid="2"/>
                                        </p:tgtEl>
                                        <p:attrNameLst>
                                          <p:attrName>ppt_x</p:attrName>
                                          <p:attrName>ppt_y</p:attrName>
                                        </p:attrNameLst>
                                      </p:cBhvr>
                                      <p:rCtr x="16632" y="1106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7" name="Group 116"/>
          <p:cNvGrpSpPr/>
          <p:nvPr/>
        </p:nvGrpSpPr>
        <p:grpSpPr>
          <a:xfrm>
            <a:off x="7033443" y="5505696"/>
            <a:ext cx="697543" cy="1081423"/>
            <a:chOff x="2852607" y="2643821"/>
            <a:chExt cx="1921794" cy="2979420"/>
          </a:xfrm>
        </p:grpSpPr>
        <p:grpSp>
          <p:nvGrpSpPr>
            <p:cNvPr id="118" name="Group 117"/>
            <p:cNvGrpSpPr/>
            <p:nvPr/>
          </p:nvGrpSpPr>
          <p:grpSpPr>
            <a:xfrm>
              <a:off x="2852607" y="2643821"/>
              <a:ext cx="1921794" cy="2979420"/>
              <a:chOff x="1905000" y="1463040"/>
              <a:chExt cx="1921794" cy="2979420"/>
            </a:xfrm>
          </p:grpSpPr>
          <p:grpSp>
            <p:nvGrpSpPr>
              <p:cNvPr id="171" name="Group 170"/>
              <p:cNvGrpSpPr/>
              <p:nvPr/>
            </p:nvGrpSpPr>
            <p:grpSpPr>
              <a:xfrm>
                <a:off x="1905000" y="1463040"/>
                <a:ext cx="1921794" cy="2979420"/>
                <a:chOff x="4429191" y="1310640"/>
                <a:chExt cx="1921794" cy="2979420"/>
              </a:xfrm>
            </p:grpSpPr>
            <p:sp>
              <p:nvSpPr>
                <p:cNvPr id="173" name="Freeform 172"/>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TextBox 174"/>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76" name="TextBox 175"/>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72" name="Freeform 171"/>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Freeform 154"/>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p:cNvGrpSpPr/>
          <p:nvPr/>
        </p:nvGrpSpPr>
        <p:grpSpPr>
          <a:xfrm>
            <a:off x="4597705" y="3145568"/>
            <a:ext cx="1994780" cy="2321251"/>
            <a:chOff x="4597705" y="3145568"/>
            <a:chExt cx="1994780" cy="2321251"/>
          </a:xfrm>
        </p:grpSpPr>
        <p:grpSp>
          <p:nvGrpSpPr>
            <p:cNvPr id="187" name="Group 186"/>
            <p:cNvGrpSpPr/>
            <p:nvPr/>
          </p:nvGrpSpPr>
          <p:grpSpPr>
            <a:xfrm flipH="1">
              <a:off x="4597705" y="4038600"/>
              <a:ext cx="1994780" cy="891153"/>
              <a:chOff x="805646" y="504127"/>
              <a:chExt cx="2448280" cy="1093751"/>
            </a:xfrm>
          </p:grpSpPr>
          <p:sp>
            <p:nvSpPr>
              <p:cNvPr id="206" name="Freeform 205"/>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7" name="Group 206"/>
              <p:cNvGrpSpPr/>
              <p:nvPr/>
            </p:nvGrpSpPr>
            <p:grpSpPr>
              <a:xfrm>
                <a:off x="805646" y="504127"/>
                <a:ext cx="2448280" cy="1093751"/>
                <a:chOff x="805646" y="504127"/>
                <a:chExt cx="2448280" cy="1093751"/>
              </a:xfrm>
            </p:grpSpPr>
            <p:sp>
              <p:nvSpPr>
                <p:cNvPr id="208" name="Freeform 207"/>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Freeform 20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Freeform 209"/>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Freeform 210"/>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Freeform 212"/>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213"/>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5" name="Group 214"/>
                <p:cNvGrpSpPr/>
                <p:nvPr/>
              </p:nvGrpSpPr>
              <p:grpSpPr>
                <a:xfrm>
                  <a:off x="2437062" y="504127"/>
                  <a:ext cx="816864" cy="634589"/>
                  <a:chOff x="2437062" y="504127"/>
                  <a:chExt cx="816864" cy="634589"/>
                </a:xfrm>
              </p:grpSpPr>
              <p:sp>
                <p:nvSpPr>
                  <p:cNvPr id="216" name="Freeform 215"/>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Freeform 216"/>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218"/>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Oval 219"/>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Oval 220"/>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Oval 221"/>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222"/>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88" name="Group 187"/>
            <p:cNvGrpSpPr/>
            <p:nvPr/>
          </p:nvGrpSpPr>
          <p:grpSpPr>
            <a:xfrm>
              <a:off x="5515006" y="3145568"/>
              <a:ext cx="662528" cy="2033118"/>
              <a:chOff x="4212578" y="2298229"/>
              <a:chExt cx="1388674" cy="4261466"/>
            </a:xfrm>
          </p:grpSpPr>
          <p:sp>
            <p:nvSpPr>
              <p:cNvPr id="197" name="Freeform 19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4392438" y="5333407"/>
                <a:ext cx="999195"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 name="connsiteX0" fmla="*/ -1 w 838199"/>
                  <a:gd name="connsiteY0" fmla="*/ 1028700 h 1028700"/>
                  <a:gd name="connsiteX1" fmla="*/ 469899 w 838199"/>
                  <a:gd name="connsiteY1" fmla="*/ 0 h 1028700"/>
                  <a:gd name="connsiteX2" fmla="*/ 838199 w 838199"/>
                  <a:gd name="connsiteY2" fmla="*/ 1003300 h 1028700"/>
                </a:gdLst>
                <a:ahLst/>
                <a:cxnLst>
                  <a:cxn ang="0">
                    <a:pos x="connsiteX0" y="connsiteY0"/>
                  </a:cxn>
                  <a:cxn ang="0">
                    <a:pos x="connsiteX1" y="connsiteY1"/>
                  </a:cxn>
                  <a:cxn ang="0">
                    <a:pos x="connsiteX2" y="connsiteY2"/>
                  </a:cxn>
                </a:cxnLst>
                <a:rect l="l" t="t" r="r" b="b"/>
                <a:pathLst>
                  <a:path w="838199" h="1028700">
                    <a:moveTo>
                      <a:pt x="-1" y="1028700"/>
                    </a:moveTo>
                    <a:lnTo>
                      <a:pt x="469899" y="0"/>
                    </a:lnTo>
                    <a:lnTo>
                      <a:pt x="838199"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9" name="Group 198"/>
              <p:cNvGrpSpPr/>
              <p:nvPr/>
            </p:nvGrpSpPr>
            <p:grpSpPr>
              <a:xfrm>
                <a:off x="4475823" y="4038992"/>
                <a:ext cx="442695" cy="1204307"/>
                <a:chOff x="1409647" y="3886592"/>
                <a:chExt cx="442695" cy="1204307"/>
              </a:xfrm>
            </p:grpSpPr>
            <p:sp>
              <p:nvSpPr>
                <p:cNvPr id="204" name="Freeform 20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0" name="Group 199"/>
              <p:cNvGrpSpPr/>
              <p:nvPr/>
            </p:nvGrpSpPr>
            <p:grpSpPr>
              <a:xfrm flipH="1">
                <a:off x="4994228" y="4036801"/>
                <a:ext cx="442695" cy="1204307"/>
                <a:chOff x="4028134" y="4038992"/>
                <a:chExt cx="442695" cy="1204307"/>
              </a:xfrm>
            </p:grpSpPr>
            <p:sp>
              <p:nvSpPr>
                <p:cNvPr id="202" name="Freeform 20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1" name="Oval 20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89" name="Group 188"/>
            <p:cNvGrpSpPr/>
            <p:nvPr/>
          </p:nvGrpSpPr>
          <p:grpSpPr>
            <a:xfrm>
              <a:off x="4728381" y="3855438"/>
              <a:ext cx="1668494" cy="1611381"/>
              <a:chOff x="1688367" y="2339340"/>
              <a:chExt cx="1668494" cy="1611381"/>
            </a:xfrm>
          </p:grpSpPr>
          <p:sp>
            <p:nvSpPr>
              <p:cNvPr id="190" name="Freeform 18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2" name="Group 191"/>
              <p:cNvGrpSpPr/>
              <p:nvPr/>
            </p:nvGrpSpPr>
            <p:grpSpPr>
              <a:xfrm>
                <a:off x="1688367" y="3065315"/>
                <a:ext cx="1668494" cy="885406"/>
                <a:chOff x="1688367" y="3065315"/>
                <a:chExt cx="1668494" cy="885406"/>
              </a:xfrm>
            </p:grpSpPr>
            <p:sp>
              <p:nvSpPr>
                <p:cNvPr id="193" name="Freeform 19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4" name="Group 193"/>
                <p:cNvGrpSpPr/>
                <p:nvPr/>
              </p:nvGrpSpPr>
              <p:grpSpPr>
                <a:xfrm>
                  <a:off x="1770097" y="3662588"/>
                  <a:ext cx="1427235" cy="288133"/>
                  <a:chOff x="1770097" y="3657600"/>
                  <a:chExt cx="1427235" cy="288133"/>
                </a:xfrm>
              </p:grpSpPr>
              <p:sp>
                <p:nvSpPr>
                  <p:cNvPr id="195" name="Rectangle 19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021420770"/>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4.44444E-6 2.22222E-6 L -0.30886 -0.24722 " pathEditMode="relative" rAng="0" ptsTypes="AA">
                                      <p:cBhvr>
                                        <p:cTn id="6" dur="2000" fill="hold"/>
                                        <p:tgtEl>
                                          <p:spTgt spid="186"/>
                                        </p:tgtEl>
                                        <p:attrNameLst>
                                          <p:attrName>ppt_x</p:attrName>
                                          <p:attrName>ppt_y</p:attrName>
                                        </p:attrNameLst>
                                      </p:cBhvr>
                                      <p:rCtr x="-15451" y="-1236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p:cNvGrpSpPr/>
          <p:nvPr/>
        </p:nvGrpSpPr>
        <p:grpSpPr>
          <a:xfrm>
            <a:off x="2065187" y="205991"/>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5" name="Group 84"/>
          <p:cNvGrpSpPr/>
          <p:nvPr/>
        </p:nvGrpSpPr>
        <p:grpSpPr>
          <a:xfrm>
            <a:off x="114837" y="732578"/>
            <a:ext cx="1994780" cy="891153"/>
            <a:chOff x="805646" y="504127"/>
            <a:chExt cx="2448280" cy="1093751"/>
          </a:xfrm>
        </p:grpSpPr>
        <p:sp>
          <p:nvSpPr>
            <p:cNvPr id="86" name="Freeform 85"/>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7" name="Group 86"/>
            <p:cNvGrpSpPr/>
            <p:nvPr/>
          </p:nvGrpSpPr>
          <p:grpSpPr>
            <a:xfrm>
              <a:off x="805646" y="504127"/>
              <a:ext cx="2448280" cy="1093751"/>
              <a:chOff x="805646" y="504127"/>
              <a:chExt cx="2448280" cy="1093751"/>
            </a:xfrm>
          </p:grpSpPr>
          <p:sp>
            <p:nvSpPr>
              <p:cNvPr id="88" name="Freeform 87"/>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p:cNvGrpSpPr/>
              <p:nvPr/>
            </p:nvGrpSpPr>
            <p:grpSpPr>
              <a:xfrm>
                <a:off x="2437062" y="504127"/>
                <a:ext cx="816864" cy="634589"/>
                <a:chOff x="2437062" y="504127"/>
                <a:chExt cx="816864" cy="634589"/>
              </a:xfrm>
            </p:grpSpPr>
            <p:sp>
              <p:nvSpPr>
                <p:cNvPr id="156" name="Freeform 155"/>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4" name="Group 163"/>
          <p:cNvGrpSpPr/>
          <p:nvPr/>
        </p:nvGrpSpPr>
        <p:grpSpPr>
          <a:xfrm>
            <a:off x="7033443" y="5505696"/>
            <a:ext cx="697543" cy="1081423"/>
            <a:chOff x="2852607" y="2643821"/>
            <a:chExt cx="1921794" cy="2979420"/>
          </a:xfrm>
        </p:grpSpPr>
        <p:grpSp>
          <p:nvGrpSpPr>
            <p:cNvPr id="165" name="Group 164"/>
            <p:cNvGrpSpPr/>
            <p:nvPr/>
          </p:nvGrpSpPr>
          <p:grpSpPr>
            <a:xfrm>
              <a:off x="2852607" y="2643821"/>
              <a:ext cx="1921794" cy="2979420"/>
              <a:chOff x="1905000" y="1463040"/>
              <a:chExt cx="1921794" cy="2979420"/>
            </a:xfrm>
          </p:grpSpPr>
          <p:grpSp>
            <p:nvGrpSpPr>
              <p:cNvPr id="182" name="Group 181"/>
              <p:cNvGrpSpPr/>
              <p:nvPr/>
            </p:nvGrpSpPr>
            <p:grpSpPr>
              <a:xfrm>
                <a:off x="1905000" y="1463040"/>
                <a:ext cx="1921794" cy="2979420"/>
                <a:chOff x="4429191" y="1310640"/>
                <a:chExt cx="1921794" cy="2979420"/>
              </a:xfrm>
            </p:grpSpPr>
            <p:sp>
              <p:nvSpPr>
                <p:cNvPr id="184" name="Freeform 183"/>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TextBox 185"/>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87" name="TextBox 186"/>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3" name="Freeform 182"/>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6" name="Freeform 165"/>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9" name="Group 388"/>
          <p:cNvGrpSpPr/>
          <p:nvPr/>
        </p:nvGrpSpPr>
        <p:grpSpPr>
          <a:xfrm>
            <a:off x="1909103" y="2165010"/>
            <a:ext cx="1668494" cy="1611381"/>
            <a:chOff x="1688367" y="2339340"/>
            <a:chExt cx="1668494" cy="1611381"/>
          </a:xfrm>
        </p:grpSpPr>
        <p:sp>
          <p:nvSpPr>
            <p:cNvPr id="390" name="Freeform 38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39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2" name="Group 391"/>
            <p:cNvGrpSpPr/>
            <p:nvPr/>
          </p:nvGrpSpPr>
          <p:grpSpPr>
            <a:xfrm>
              <a:off x="1688367" y="3065315"/>
              <a:ext cx="1668494" cy="885406"/>
              <a:chOff x="1688367" y="3065315"/>
              <a:chExt cx="1668494" cy="885406"/>
            </a:xfrm>
          </p:grpSpPr>
          <p:sp>
            <p:nvSpPr>
              <p:cNvPr id="393" name="Freeform 39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4" name="Group 393"/>
              <p:cNvGrpSpPr/>
              <p:nvPr/>
            </p:nvGrpSpPr>
            <p:grpSpPr>
              <a:xfrm>
                <a:off x="1770097" y="3662588"/>
                <a:ext cx="1427235" cy="288133"/>
                <a:chOff x="1770097" y="3657600"/>
                <a:chExt cx="1427235" cy="288133"/>
              </a:xfrm>
            </p:grpSpPr>
            <p:sp>
              <p:nvSpPr>
                <p:cNvPr id="395" name="Rectangle 39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39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97" name="Freeform 396">
            <a:hlinkClick r:id="rId2" action="ppaction://hlinksldjump"/>
          </p:cNvPr>
          <p:cNvSpPr/>
          <p:nvPr/>
        </p:nvSpPr>
        <p:spPr>
          <a:xfrm>
            <a:off x="41564" y="595745"/>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4F81BD">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Freeform 397">
            <a:hlinkClick r:id="rId3" action="ppaction://hlinksldjump"/>
          </p:cNvPr>
          <p:cNvSpPr/>
          <p:nvPr/>
        </p:nvSpPr>
        <p:spPr>
          <a:xfrm>
            <a:off x="7009289" y="5487836"/>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Freeform 398">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0" name="Freeform 399">
            <a:hlinkClick r:id="rId3" action="ppaction://hlinksldjump"/>
          </p:cNvPr>
          <p:cNvSpPr/>
          <p:nvPr/>
        </p:nvSpPr>
        <p:spPr>
          <a:xfrm>
            <a:off x="2006600" y="13970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43698321"/>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7 – you go back for the grain</a:t>
            </a:r>
            <a:endParaRPr lang="en-US" dirty="0"/>
          </a:p>
        </p:txBody>
      </p:sp>
    </p:spTree>
    <p:extLst>
      <p:ext uri="{BB962C8B-B14F-4D97-AF65-F5344CB8AC3E}">
        <p14:creationId xmlns:p14="http://schemas.microsoft.com/office/powerpoint/2010/main" val="4046682897"/>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16"/>
          <p:cNvGrpSpPr/>
          <p:nvPr/>
        </p:nvGrpSpPr>
        <p:grpSpPr>
          <a:xfrm>
            <a:off x="7033443" y="5505696"/>
            <a:ext cx="697543" cy="1081423"/>
            <a:chOff x="2852607" y="2643821"/>
            <a:chExt cx="1921794" cy="2979420"/>
          </a:xfrm>
        </p:grpSpPr>
        <p:grpSp>
          <p:nvGrpSpPr>
            <p:cNvPr id="118" name="Group 117"/>
            <p:cNvGrpSpPr/>
            <p:nvPr/>
          </p:nvGrpSpPr>
          <p:grpSpPr>
            <a:xfrm>
              <a:off x="2852607" y="2643821"/>
              <a:ext cx="1921794" cy="2979420"/>
              <a:chOff x="1905000" y="1463040"/>
              <a:chExt cx="1921794" cy="2979420"/>
            </a:xfrm>
          </p:grpSpPr>
          <p:grpSp>
            <p:nvGrpSpPr>
              <p:cNvPr id="171" name="Group 170"/>
              <p:cNvGrpSpPr/>
              <p:nvPr/>
            </p:nvGrpSpPr>
            <p:grpSpPr>
              <a:xfrm>
                <a:off x="1905000" y="1463040"/>
                <a:ext cx="1921794" cy="2979420"/>
                <a:chOff x="4429191" y="1310640"/>
                <a:chExt cx="1921794" cy="2979420"/>
              </a:xfrm>
            </p:grpSpPr>
            <p:sp>
              <p:nvSpPr>
                <p:cNvPr id="173" name="Freeform 172"/>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TextBox 174"/>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76" name="TextBox 175"/>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72" name="Freeform 171"/>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Freeform 154"/>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24482"/>
            <a:ext cx="1668494" cy="2326239"/>
            <a:chOff x="1688367" y="1624482"/>
            <a:chExt cx="1668494" cy="2326239"/>
          </a:xfrm>
        </p:grpSpPr>
        <p:grpSp>
          <p:nvGrpSpPr>
            <p:cNvPr id="143" name="Group 142"/>
            <p:cNvGrpSpPr/>
            <p:nvPr/>
          </p:nvGrpSpPr>
          <p:grpSpPr>
            <a:xfrm>
              <a:off x="2450331" y="1624482"/>
              <a:ext cx="750069" cy="2033118"/>
              <a:chOff x="4029089" y="2298229"/>
              <a:chExt cx="1572163"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14057808"/>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16"/>
          <p:cNvGrpSpPr/>
          <p:nvPr/>
        </p:nvGrpSpPr>
        <p:grpSpPr>
          <a:xfrm>
            <a:off x="7033443" y="5505696"/>
            <a:ext cx="697543" cy="1081423"/>
            <a:chOff x="2852607" y="2643821"/>
            <a:chExt cx="1921794" cy="2979420"/>
          </a:xfrm>
        </p:grpSpPr>
        <p:grpSp>
          <p:nvGrpSpPr>
            <p:cNvPr id="118" name="Group 117"/>
            <p:cNvGrpSpPr/>
            <p:nvPr/>
          </p:nvGrpSpPr>
          <p:grpSpPr>
            <a:xfrm>
              <a:off x="2852607" y="2643821"/>
              <a:ext cx="1921794" cy="2979420"/>
              <a:chOff x="1905000" y="1463040"/>
              <a:chExt cx="1921794" cy="2979420"/>
            </a:xfrm>
          </p:grpSpPr>
          <p:grpSp>
            <p:nvGrpSpPr>
              <p:cNvPr id="171" name="Group 170"/>
              <p:cNvGrpSpPr/>
              <p:nvPr/>
            </p:nvGrpSpPr>
            <p:grpSpPr>
              <a:xfrm>
                <a:off x="1905000" y="1463040"/>
                <a:ext cx="1921794" cy="2979420"/>
                <a:chOff x="4429191" y="1310640"/>
                <a:chExt cx="1921794" cy="2979420"/>
              </a:xfrm>
            </p:grpSpPr>
            <p:sp>
              <p:nvSpPr>
                <p:cNvPr id="173" name="Freeform 172"/>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TextBox 174"/>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76" name="TextBox 175"/>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72" name="Freeform 171"/>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Freeform 154"/>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24482"/>
            <a:ext cx="1668494" cy="2326239"/>
            <a:chOff x="1688367" y="1624482"/>
            <a:chExt cx="1668494" cy="2326239"/>
          </a:xfrm>
        </p:grpSpPr>
        <p:grpSp>
          <p:nvGrpSpPr>
            <p:cNvPr id="143" name="Group 142"/>
            <p:cNvGrpSpPr/>
            <p:nvPr/>
          </p:nvGrpSpPr>
          <p:grpSpPr>
            <a:xfrm>
              <a:off x="2450331" y="1624482"/>
              <a:ext cx="750069" cy="2033118"/>
              <a:chOff x="4029089" y="2298229"/>
              <a:chExt cx="1572163"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823183429"/>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1.94444E-6 -1.48148E-6 L 0.33281 0.22153 " pathEditMode="relative" rAng="0" ptsTypes="AA">
                                      <p:cBhvr>
                                        <p:cTn id="6" dur="2000" fill="hold"/>
                                        <p:tgtEl>
                                          <p:spTgt spid="2"/>
                                        </p:tgtEl>
                                        <p:attrNameLst>
                                          <p:attrName>ppt_x</p:attrName>
                                          <p:attrName>ppt_y</p:attrName>
                                        </p:attrNameLst>
                                      </p:cBhvr>
                                      <p:rCtr x="16632" y="1106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 name="Group 1"/>
          <p:cNvGrpSpPr/>
          <p:nvPr/>
        </p:nvGrpSpPr>
        <p:grpSpPr>
          <a:xfrm>
            <a:off x="4728381" y="3224682"/>
            <a:ext cx="1668494" cy="2242137"/>
            <a:chOff x="4728381" y="3224682"/>
            <a:chExt cx="1668494" cy="2242137"/>
          </a:xfrm>
        </p:grpSpPr>
        <p:grpSp>
          <p:nvGrpSpPr>
            <p:cNvPr id="191" name="Group 190"/>
            <p:cNvGrpSpPr/>
            <p:nvPr/>
          </p:nvGrpSpPr>
          <p:grpSpPr>
            <a:xfrm>
              <a:off x="4824538" y="4054898"/>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a:off x="5540252" y="3224682"/>
              <a:ext cx="662528" cy="2033118"/>
              <a:chOff x="4212578" y="2298229"/>
              <a:chExt cx="1388674"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392433" y="5333407"/>
                <a:ext cx="999198"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 name="connsiteX0" fmla="*/ 1 w 838201"/>
                  <a:gd name="connsiteY0" fmla="*/ 1028700 h 1028700"/>
                  <a:gd name="connsiteX1" fmla="*/ 469901 w 838201"/>
                  <a:gd name="connsiteY1" fmla="*/ 0 h 1028700"/>
                  <a:gd name="connsiteX2" fmla="*/ 838201 w 838201"/>
                  <a:gd name="connsiteY2" fmla="*/ 1003300 h 1028700"/>
                </a:gdLst>
                <a:ahLst/>
                <a:cxnLst>
                  <a:cxn ang="0">
                    <a:pos x="connsiteX0" y="connsiteY0"/>
                  </a:cxn>
                  <a:cxn ang="0">
                    <a:pos x="connsiteX1" y="connsiteY1"/>
                  </a:cxn>
                  <a:cxn ang="0">
                    <a:pos x="connsiteX2" y="connsiteY2"/>
                  </a:cxn>
                </a:cxnLst>
                <a:rect l="l" t="t" r="r" b="b"/>
                <a:pathLst>
                  <a:path w="838201" h="1028700">
                    <a:moveTo>
                      <a:pt x="1" y="1028700"/>
                    </a:moveTo>
                    <a:lnTo>
                      <a:pt x="469901" y="0"/>
                    </a:lnTo>
                    <a:lnTo>
                      <a:pt x="8382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4276761933"/>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3.33333E-6 -4.81481E-6 L -0.33229 -0.22037 " pathEditMode="relative" rAng="0" ptsTypes="AA">
                                      <p:cBhvr>
                                        <p:cTn id="6" dur="2000" fill="hold"/>
                                        <p:tgtEl>
                                          <p:spTgt spid="2"/>
                                        </p:tgtEl>
                                        <p:attrNameLst>
                                          <p:attrName>ppt_x</p:attrName>
                                          <p:attrName>ppt_y</p:attrName>
                                        </p:attrNameLst>
                                      </p:cBhvr>
                                      <p:rCtr x="-16615" y="-1101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p:cNvGrpSpPr/>
          <p:nvPr/>
        </p:nvGrpSpPr>
        <p:grpSpPr>
          <a:xfrm>
            <a:off x="457200" y="2371725"/>
            <a:ext cx="431006" cy="371475"/>
            <a:chOff x="466725" y="2374106"/>
            <a:chExt cx="431006" cy="371475"/>
          </a:xfrm>
        </p:grpSpPr>
        <p:sp>
          <p:nvSpPr>
            <p:cNvPr id="150" name="Freeform 149"/>
            <p:cNvSpPr/>
            <p:nvPr/>
          </p:nvSpPr>
          <p:spPr>
            <a:xfrm>
              <a:off x="466725" y="2374106"/>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150"/>
            <p:cNvSpPr/>
            <p:nvPr/>
          </p:nvSpPr>
          <p:spPr>
            <a:xfrm>
              <a:off x="594784"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151"/>
            <p:cNvSpPr/>
            <p:nvPr/>
          </p:nvSpPr>
          <p:spPr>
            <a:xfrm>
              <a:off x="685800"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644793" y="257413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737668"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744803" y="2578321"/>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186"/>
            <p:cNvSpPr/>
            <p:nvPr/>
          </p:nvSpPr>
          <p:spPr>
            <a:xfrm>
              <a:off x="551918" y="254793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a:off x="609600"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a:off x="611981" y="2618806"/>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189"/>
            <p:cNvSpPr/>
            <p:nvPr/>
          </p:nvSpPr>
          <p:spPr>
            <a:xfrm>
              <a:off x="647696" y="250031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Freeform 6"/>
          <p:cNvSpPr/>
          <p:nvPr/>
        </p:nvSpPr>
        <p:spPr>
          <a:xfrm>
            <a:off x="469106" y="2374106"/>
            <a:ext cx="350044" cy="204788"/>
          </a:xfrm>
          <a:custGeom>
            <a:avLst/>
            <a:gdLst>
              <a:gd name="connsiteX0" fmla="*/ 288132 w 350044"/>
              <a:gd name="connsiteY0" fmla="*/ 173832 h 204788"/>
              <a:gd name="connsiteX1" fmla="*/ 114300 w 350044"/>
              <a:gd name="connsiteY1" fmla="*/ 204788 h 204788"/>
              <a:gd name="connsiteX2" fmla="*/ 0 w 350044"/>
              <a:gd name="connsiteY2" fmla="*/ 202407 h 204788"/>
              <a:gd name="connsiteX3" fmla="*/ 95250 w 350044"/>
              <a:gd name="connsiteY3" fmla="*/ 123825 h 204788"/>
              <a:gd name="connsiteX4" fmla="*/ 47625 w 350044"/>
              <a:gd name="connsiteY4" fmla="*/ 0 h 204788"/>
              <a:gd name="connsiteX5" fmla="*/ 159544 w 350044"/>
              <a:gd name="connsiteY5" fmla="*/ 76200 h 204788"/>
              <a:gd name="connsiteX6" fmla="*/ 350044 w 350044"/>
              <a:gd name="connsiteY6" fmla="*/ 47625 h 204788"/>
              <a:gd name="connsiteX7" fmla="*/ 288132 w 350044"/>
              <a:gd name="connsiteY7" fmla="*/ 173832 h 20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0044" h="204788">
                <a:moveTo>
                  <a:pt x="288132" y="173832"/>
                </a:moveTo>
                <a:lnTo>
                  <a:pt x="114300" y="204788"/>
                </a:lnTo>
                <a:lnTo>
                  <a:pt x="0" y="202407"/>
                </a:lnTo>
                <a:lnTo>
                  <a:pt x="95250" y="123825"/>
                </a:lnTo>
                <a:lnTo>
                  <a:pt x="47625" y="0"/>
                </a:lnTo>
                <a:lnTo>
                  <a:pt x="159544" y="76200"/>
                </a:lnTo>
                <a:lnTo>
                  <a:pt x="350044" y="47625"/>
                </a:lnTo>
                <a:lnTo>
                  <a:pt x="288132" y="173832"/>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58353" y="2371904"/>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p:nvPr/>
        </p:nvSpPr>
        <p:spPr>
          <a:xfrm>
            <a:off x="539750" y="250190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a:off x="650940" y="2458133"/>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a:off x="600075" y="2553494"/>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a:off x="692150" y="254635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609600" y="251460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ame 5"/>
          <p:cNvSpPr/>
          <p:nvPr/>
        </p:nvSpPr>
        <p:spPr>
          <a:xfrm>
            <a:off x="-108755" y="1724147"/>
            <a:ext cx="1670855" cy="2230633"/>
          </a:xfrm>
          <a:prstGeom prst="frame">
            <a:avLst>
              <a:gd name="adj1" fmla="val 26993"/>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72" name="Group 71"/>
          <p:cNvGrpSpPr/>
          <p:nvPr/>
        </p:nvGrpSpPr>
        <p:grpSpPr>
          <a:xfrm flipH="1">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7085324" y="2860018"/>
            <a:ext cx="780072" cy="2033118"/>
            <a:chOff x="4029089" y="2298229"/>
            <a:chExt cx="1635050" cy="4261466"/>
          </a:xfrm>
        </p:grpSpPr>
        <p:sp>
          <p:nvSpPr>
            <p:cNvPr id="158" name="Freeform 157"/>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0" name="Group 159"/>
            <p:cNvGrpSpPr/>
            <p:nvPr/>
          </p:nvGrpSpPr>
          <p:grpSpPr>
            <a:xfrm>
              <a:off x="4475823" y="4038992"/>
              <a:ext cx="442695" cy="1204307"/>
              <a:chOff x="1409647" y="3886592"/>
              <a:chExt cx="442695" cy="1204307"/>
            </a:xfrm>
          </p:grpSpPr>
          <p:sp>
            <p:nvSpPr>
              <p:cNvPr id="165" name="Freeform 164"/>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1" name="Group 160"/>
            <p:cNvGrpSpPr/>
            <p:nvPr/>
          </p:nvGrpSpPr>
          <p:grpSpPr>
            <a:xfrm flipH="1">
              <a:off x="4994228" y="4036801"/>
              <a:ext cx="442695" cy="1204307"/>
              <a:chOff x="4028134" y="4038992"/>
              <a:chExt cx="442695" cy="1204307"/>
            </a:xfrm>
          </p:grpSpPr>
          <p:sp>
            <p:nvSpPr>
              <p:cNvPr id="163" name="Freeform 162"/>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2" name="Oval 161"/>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2" name="Group 111"/>
          <p:cNvGrpSpPr/>
          <p:nvPr/>
        </p:nvGrpSpPr>
        <p:grpSpPr>
          <a:xfrm>
            <a:off x="4491917" y="3695029"/>
            <a:ext cx="1668494" cy="1611381"/>
            <a:chOff x="1688367" y="2339340"/>
            <a:chExt cx="1668494" cy="1611381"/>
          </a:xfrm>
        </p:grpSpPr>
        <p:sp>
          <p:nvSpPr>
            <p:cNvPr id="113" name="Freeform 112"/>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688367" y="3065315"/>
              <a:ext cx="1668494" cy="885406"/>
              <a:chOff x="1688367" y="3065315"/>
              <a:chExt cx="1668494" cy="885406"/>
            </a:xfrm>
          </p:grpSpPr>
          <p:sp>
            <p:nvSpPr>
              <p:cNvPr id="154" name="Freeform 15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p:cNvGrpSpPr/>
              <p:nvPr/>
            </p:nvGrpSpPr>
            <p:grpSpPr>
              <a:xfrm>
                <a:off x="1770097" y="3662588"/>
                <a:ext cx="1427235" cy="288133"/>
                <a:chOff x="1770097" y="3657600"/>
                <a:chExt cx="1427235" cy="288133"/>
              </a:xfrm>
            </p:grpSpPr>
            <p:sp>
              <p:nvSpPr>
                <p:cNvPr id="156" name="Rectangle 155"/>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0" name="Group 109"/>
          <p:cNvGrpSpPr/>
          <p:nvPr/>
        </p:nvGrpSpPr>
        <p:grpSpPr>
          <a:xfrm flipH="1">
            <a:off x="7024462" y="4239195"/>
            <a:ext cx="1994780" cy="891153"/>
            <a:chOff x="805646" y="504127"/>
            <a:chExt cx="2448280" cy="1093751"/>
          </a:xfrm>
        </p:grpSpPr>
        <p:sp>
          <p:nvSpPr>
            <p:cNvPr id="167" name="Freeform 166"/>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8" name="Group 167"/>
            <p:cNvGrpSpPr/>
            <p:nvPr/>
          </p:nvGrpSpPr>
          <p:grpSpPr>
            <a:xfrm>
              <a:off x="805646" y="504127"/>
              <a:ext cx="2448280" cy="1093751"/>
              <a:chOff x="805646" y="504127"/>
              <a:chExt cx="2448280" cy="1093751"/>
            </a:xfrm>
          </p:grpSpPr>
          <p:sp>
            <p:nvSpPr>
              <p:cNvPr id="169" name="Freeform 168"/>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Oval 172"/>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p:cNvGrpSpPr/>
              <p:nvPr/>
            </p:nvGrpSpPr>
            <p:grpSpPr>
              <a:xfrm>
                <a:off x="2437062" y="504127"/>
                <a:ext cx="816864" cy="634589"/>
                <a:chOff x="2437062" y="504127"/>
                <a:chExt cx="816864" cy="634589"/>
              </a:xfrm>
            </p:grpSpPr>
            <p:sp>
              <p:nvSpPr>
                <p:cNvPr id="177" name="Freeform 176"/>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137692016"/>
      </p:ext>
    </p:extLst>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1800000">
                                      <p:cBhvr>
                                        <p:cTn id="6" dur="300" fill="hold"/>
                                        <p:tgtEl>
                                          <p:spTgt spid="72"/>
                                        </p:tgtEl>
                                        <p:attrNameLst>
                                          <p:attrName>r</p:attrName>
                                        </p:attrNameLst>
                                      </p:cBhvr>
                                    </p:animRot>
                                  </p:childTnLst>
                                </p:cTn>
                              </p:par>
                              <p:par>
                                <p:cTn id="7" presetID="42" presetClass="path" presetSubtype="0" accel="50000" decel="50000" fill="hold" nodeType="withEffect">
                                  <p:stCondLst>
                                    <p:cond delay="0"/>
                                  </p:stCondLst>
                                  <p:childTnLst>
                                    <p:animMotion origin="layout" path="M -1.94444E-6 1.48148E-6 L -0.04913 0.05579 " pathEditMode="relative" rAng="0" ptsTypes="AA">
                                      <p:cBhvr>
                                        <p:cTn id="8" dur="500" fill="hold"/>
                                        <p:tgtEl>
                                          <p:spTgt spid="72"/>
                                        </p:tgtEl>
                                        <p:attrNameLst>
                                          <p:attrName>ppt_x</p:attrName>
                                          <p:attrName>ppt_y</p:attrName>
                                        </p:attrNameLst>
                                      </p:cBhvr>
                                      <p:rCtr x="-2465" y="2778"/>
                                    </p:animMotion>
                                  </p:childTnLst>
                                </p:cTn>
                              </p:par>
                              <p:par>
                                <p:cTn id="9" presetID="32" presetClass="emph" presetSubtype="0" repeatCount="indefinite" fill="hold" nodeType="withEffect">
                                  <p:stCondLst>
                                    <p:cond delay="0"/>
                                  </p:stCondLst>
                                  <p:childTnLst>
                                    <p:animRot by="120000">
                                      <p:cBhvr>
                                        <p:cTn id="10" dur="50" fill="hold">
                                          <p:stCondLst>
                                            <p:cond delay="0"/>
                                          </p:stCondLst>
                                        </p:cTn>
                                        <p:tgtEl>
                                          <p:spTgt spid="72"/>
                                        </p:tgtEl>
                                        <p:attrNameLst>
                                          <p:attrName>r</p:attrName>
                                        </p:attrNameLst>
                                      </p:cBhvr>
                                    </p:animRot>
                                    <p:animRot by="-240000">
                                      <p:cBhvr>
                                        <p:cTn id="11" dur="100" fill="hold">
                                          <p:stCondLst>
                                            <p:cond delay="100"/>
                                          </p:stCondLst>
                                        </p:cTn>
                                        <p:tgtEl>
                                          <p:spTgt spid="72"/>
                                        </p:tgtEl>
                                        <p:attrNameLst>
                                          <p:attrName>r</p:attrName>
                                        </p:attrNameLst>
                                      </p:cBhvr>
                                    </p:animRot>
                                    <p:animRot by="240000">
                                      <p:cBhvr>
                                        <p:cTn id="12" dur="100" fill="hold">
                                          <p:stCondLst>
                                            <p:cond delay="200"/>
                                          </p:stCondLst>
                                        </p:cTn>
                                        <p:tgtEl>
                                          <p:spTgt spid="72"/>
                                        </p:tgtEl>
                                        <p:attrNameLst>
                                          <p:attrName>r</p:attrName>
                                        </p:attrNameLst>
                                      </p:cBhvr>
                                    </p:animRot>
                                    <p:animRot by="-240000">
                                      <p:cBhvr>
                                        <p:cTn id="13" dur="100" fill="hold">
                                          <p:stCondLst>
                                            <p:cond delay="300"/>
                                          </p:stCondLst>
                                        </p:cTn>
                                        <p:tgtEl>
                                          <p:spTgt spid="72"/>
                                        </p:tgtEl>
                                        <p:attrNameLst>
                                          <p:attrName>r</p:attrName>
                                        </p:attrNameLst>
                                      </p:cBhvr>
                                    </p:animRot>
                                    <p:animRot by="120000">
                                      <p:cBhvr>
                                        <p:cTn id="14" dur="100" fill="hold">
                                          <p:stCondLst>
                                            <p:cond delay="400"/>
                                          </p:stCondLst>
                                        </p:cTn>
                                        <p:tgtEl>
                                          <p:spTgt spid="72"/>
                                        </p:tgtEl>
                                        <p:attrNameLst>
                                          <p:attrName>r</p:attrName>
                                        </p:attrNameLst>
                                      </p:cBhvr>
                                    </p:animRot>
                                  </p:childTnLst>
                                </p:cTn>
                              </p:par>
                              <p:par>
                                <p:cTn id="15" presetID="1" presetClass="entr" presetSubtype="0" fill="hold" nodeType="withEffect">
                                  <p:stCondLst>
                                    <p:cond delay="1000"/>
                                  </p:stCondLst>
                                  <p:childTnLst>
                                    <p:set>
                                      <p:cBhvr>
                                        <p:cTn id="16" dur="1" fill="hold">
                                          <p:stCondLst>
                                            <p:cond delay="0"/>
                                          </p:stCondLst>
                                        </p:cTn>
                                        <p:tgtEl>
                                          <p:spTgt spid="149"/>
                                        </p:tgtEl>
                                        <p:attrNameLst>
                                          <p:attrName>style.visibility</p:attrName>
                                        </p:attrNameLst>
                                      </p:cBhvr>
                                      <p:to>
                                        <p:strVal val="visible"/>
                                      </p:to>
                                    </p:set>
                                  </p:childTnLst>
                                </p:cTn>
                              </p:par>
                              <p:par>
                                <p:cTn id="17" presetID="1" presetClass="entr" presetSubtype="0" fill="hold" grpId="0" nodeType="withEffect">
                                  <p:stCondLst>
                                    <p:cond delay="1000"/>
                                  </p:stCondLst>
                                  <p:childTnLst>
                                    <p:set>
                                      <p:cBhvr>
                                        <p:cTn id="18" dur="1" fill="hold">
                                          <p:stCondLst>
                                            <p:cond delay="0"/>
                                          </p:stCondLst>
                                        </p:cTn>
                                        <p:tgtEl>
                                          <p:spTgt spid="5"/>
                                        </p:tgtEl>
                                        <p:attrNameLst>
                                          <p:attrName>style.visibility</p:attrName>
                                        </p:attrNameLst>
                                      </p:cBhvr>
                                      <p:to>
                                        <p:strVal val="visible"/>
                                      </p:to>
                                    </p:set>
                                  </p:childTnLst>
                                </p:cTn>
                              </p:par>
                              <p:par>
                                <p:cTn id="19" presetID="64" presetClass="path" presetSubtype="0" repeatCount="indefinite" fill="hold" grpId="1" nodeType="withEffect">
                                  <p:stCondLst>
                                    <p:cond delay="1000"/>
                                  </p:stCondLst>
                                  <p:childTnLst>
                                    <p:animMotion origin="layout" path="M 3.88889E-6 2.59259E-6 L -0.03698 -0.10949 " pathEditMode="relative" rAng="0" ptsTypes="AA">
                                      <p:cBhvr>
                                        <p:cTn id="20" dur="1000" fill="hold"/>
                                        <p:tgtEl>
                                          <p:spTgt spid="5"/>
                                        </p:tgtEl>
                                        <p:attrNameLst>
                                          <p:attrName>ppt_x</p:attrName>
                                          <p:attrName>ppt_y</p:attrName>
                                        </p:attrNameLst>
                                      </p:cBhvr>
                                      <p:rCtr x="-1858" y="-5486"/>
                                    </p:animMotion>
                                  </p:childTnLst>
                                </p:cTn>
                              </p:par>
                              <p:par>
                                <p:cTn id="21" presetID="1" presetClass="entr" presetSubtype="0" fill="hold" grpId="0" nodeType="withEffect">
                                  <p:stCondLst>
                                    <p:cond delay="1200"/>
                                  </p:stCondLst>
                                  <p:childTnLst>
                                    <p:set>
                                      <p:cBhvr>
                                        <p:cTn id="22" dur="1" fill="hold">
                                          <p:stCondLst>
                                            <p:cond delay="0"/>
                                          </p:stCondLst>
                                        </p:cTn>
                                        <p:tgtEl>
                                          <p:spTgt spid="191"/>
                                        </p:tgtEl>
                                        <p:attrNameLst>
                                          <p:attrName>style.visibility</p:attrName>
                                        </p:attrNameLst>
                                      </p:cBhvr>
                                      <p:to>
                                        <p:strVal val="visible"/>
                                      </p:to>
                                    </p:set>
                                  </p:childTnLst>
                                </p:cTn>
                              </p:par>
                              <p:par>
                                <p:cTn id="23" presetID="64" presetClass="path" presetSubtype="0" repeatCount="indefinite" fill="hold" grpId="1" nodeType="withEffect">
                                  <p:stCondLst>
                                    <p:cond delay="1200"/>
                                  </p:stCondLst>
                                  <p:childTnLst>
                                    <p:animMotion origin="layout" path="M 1.11111E-6 4.07407E-6 L 0.04861 -0.08565 " pathEditMode="relative" rAng="0" ptsTypes="AA">
                                      <p:cBhvr>
                                        <p:cTn id="24" dur="1000" fill="hold"/>
                                        <p:tgtEl>
                                          <p:spTgt spid="191"/>
                                        </p:tgtEl>
                                        <p:attrNameLst>
                                          <p:attrName>ppt_x</p:attrName>
                                          <p:attrName>ppt_y</p:attrName>
                                        </p:attrNameLst>
                                      </p:cBhvr>
                                      <p:rCtr x="2431" y="-4282"/>
                                    </p:animMotion>
                                  </p:childTnLst>
                                </p:cTn>
                              </p:par>
                              <p:par>
                                <p:cTn id="25" presetID="1" presetClass="entr" presetSubtype="0" fill="hold" grpId="0" nodeType="withEffect">
                                  <p:stCondLst>
                                    <p:cond delay="1400"/>
                                  </p:stCondLst>
                                  <p:childTnLst>
                                    <p:set>
                                      <p:cBhvr>
                                        <p:cTn id="26" dur="1" fill="hold">
                                          <p:stCondLst>
                                            <p:cond delay="0"/>
                                          </p:stCondLst>
                                        </p:cTn>
                                        <p:tgtEl>
                                          <p:spTgt spid="192"/>
                                        </p:tgtEl>
                                        <p:attrNameLst>
                                          <p:attrName>style.visibility</p:attrName>
                                        </p:attrNameLst>
                                      </p:cBhvr>
                                      <p:to>
                                        <p:strVal val="visible"/>
                                      </p:to>
                                    </p:set>
                                  </p:childTnLst>
                                </p:cTn>
                              </p:par>
                              <p:par>
                                <p:cTn id="27" presetID="64" presetClass="path" presetSubtype="0" repeatCount="indefinite" fill="hold" grpId="1" nodeType="withEffect">
                                  <p:stCondLst>
                                    <p:cond delay="1400"/>
                                  </p:stCondLst>
                                  <p:childTnLst>
                                    <p:animMotion origin="layout" path="M -3.33333E-6 3.7037E-6 L -0.07916 0.03356 " pathEditMode="relative" rAng="0" ptsTypes="AA">
                                      <p:cBhvr>
                                        <p:cTn id="28" dur="1000" fill="hold"/>
                                        <p:tgtEl>
                                          <p:spTgt spid="192"/>
                                        </p:tgtEl>
                                        <p:attrNameLst>
                                          <p:attrName>ppt_x</p:attrName>
                                          <p:attrName>ppt_y</p:attrName>
                                        </p:attrNameLst>
                                      </p:cBhvr>
                                      <p:rCtr x="-3958" y="1667"/>
                                    </p:animMotion>
                                  </p:childTnLst>
                                </p:cTn>
                              </p:par>
                              <p:par>
                                <p:cTn id="29" presetID="1" presetClass="entr" presetSubtype="0" fill="hold" grpId="0" nodeType="withEffect">
                                  <p:stCondLst>
                                    <p:cond delay="1600"/>
                                  </p:stCondLst>
                                  <p:childTnLst>
                                    <p:set>
                                      <p:cBhvr>
                                        <p:cTn id="30" dur="1" fill="hold">
                                          <p:stCondLst>
                                            <p:cond delay="0"/>
                                          </p:stCondLst>
                                        </p:cTn>
                                        <p:tgtEl>
                                          <p:spTgt spid="193"/>
                                        </p:tgtEl>
                                        <p:attrNameLst>
                                          <p:attrName>style.visibility</p:attrName>
                                        </p:attrNameLst>
                                      </p:cBhvr>
                                      <p:to>
                                        <p:strVal val="visible"/>
                                      </p:to>
                                    </p:set>
                                  </p:childTnLst>
                                </p:cTn>
                              </p:par>
                              <p:par>
                                <p:cTn id="31" presetID="64" presetClass="path" presetSubtype="0" repeatCount="indefinite" fill="hold" grpId="1" nodeType="withEffect">
                                  <p:stCondLst>
                                    <p:cond delay="1600"/>
                                  </p:stCondLst>
                                  <p:childTnLst>
                                    <p:animMotion origin="layout" path="M -2.77778E-6 1.11111E-6 L 0.06077 0.05694 " pathEditMode="relative" rAng="0" ptsTypes="AA">
                                      <p:cBhvr>
                                        <p:cTn id="32" dur="1000" fill="hold"/>
                                        <p:tgtEl>
                                          <p:spTgt spid="193"/>
                                        </p:tgtEl>
                                        <p:attrNameLst>
                                          <p:attrName>ppt_x</p:attrName>
                                          <p:attrName>ppt_y</p:attrName>
                                        </p:attrNameLst>
                                      </p:cBhvr>
                                      <p:rCtr x="3038" y="2847"/>
                                    </p:animMotion>
                                  </p:childTnLst>
                                </p:cTn>
                              </p:par>
                              <p:par>
                                <p:cTn id="33" presetID="1" presetClass="entr" presetSubtype="0" fill="hold" grpId="0" nodeType="withEffect">
                                  <p:stCondLst>
                                    <p:cond delay="1800"/>
                                  </p:stCondLst>
                                  <p:childTnLst>
                                    <p:set>
                                      <p:cBhvr>
                                        <p:cTn id="34" dur="1" fill="hold">
                                          <p:stCondLst>
                                            <p:cond delay="0"/>
                                          </p:stCondLst>
                                        </p:cTn>
                                        <p:tgtEl>
                                          <p:spTgt spid="194"/>
                                        </p:tgtEl>
                                        <p:attrNameLst>
                                          <p:attrName>style.visibility</p:attrName>
                                        </p:attrNameLst>
                                      </p:cBhvr>
                                      <p:to>
                                        <p:strVal val="visible"/>
                                      </p:to>
                                    </p:set>
                                  </p:childTnLst>
                                </p:cTn>
                              </p:par>
                              <p:par>
                                <p:cTn id="35" presetID="64" presetClass="path" presetSubtype="0" repeatCount="indefinite" fill="hold" grpId="1" nodeType="withEffect">
                                  <p:stCondLst>
                                    <p:cond delay="1800"/>
                                  </p:stCondLst>
                                  <p:childTnLst>
                                    <p:animMotion origin="layout" path="M 5E-6 7.40741E-7 L -0.05521 0.09491 " pathEditMode="relative" rAng="0" ptsTypes="AA">
                                      <p:cBhvr>
                                        <p:cTn id="36" dur="1000" fill="hold"/>
                                        <p:tgtEl>
                                          <p:spTgt spid="194"/>
                                        </p:tgtEl>
                                        <p:attrNameLst>
                                          <p:attrName>ppt_x</p:attrName>
                                          <p:attrName>ppt_y</p:attrName>
                                        </p:attrNameLst>
                                      </p:cBhvr>
                                      <p:rCtr x="-2760" y="4745"/>
                                    </p:animMotion>
                                  </p:childTnLst>
                                </p:cTn>
                              </p:par>
                              <p:par>
                                <p:cTn id="37" presetID="10" presetClass="entr" presetSubtype="0" fill="hold" grpId="0" nodeType="withEffect">
                                  <p:stCondLst>
                                    <p:cond delay="250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500"/>
                                        <p:tgtEl>
                                          <p:spTgt spid="7"/>
                                        </p:tgtEl>
                                      </p:cBhvr>
                                    </p:animEffect>
                                  </p:childTnLst>
                                </p:cTn>
                              </p:par>
                              <p:par>
                                <p:cTn id="40" presetID="10" presetClass="entr" presetSubtype="0" fill="hold" grpId="0" nodeType="withEffect">
                                  <p:stCondLst>
                                    <p:cond delay="3500"/>
                                  </p:stCondLst>
                                  <p:childTnLst>
                                    <p:set>
                                      <p:cBhvr>
                                        <p:cTn id="41" dur="1" fill="hold">
                                          <p:stCondLst>
                                            <p:cond delay="0"/>
                                          </p:stCondLst>
                                        </p:cTn>
                                        <p:tgtEl>
                                          <p:spTgt spid="207"/>
                                        </p:tgtEl>
                                        <p:attrNameLst>
                                          <p:attrName>style.visibility</p:attrName>
                                        </p:attrNameLst>
                                      </p:cBhvr>
                                      <p:to>
                                        <p:strVal val="visible"/>
                                      </p:to>
                                    </p:set>
                                    <p:animEffect transition="in" filter="fade">
                                      <p:cBhvr>
                                        <p:cTn id="42" dur="500"/>
                                        <p:tgtEl>
                                          <p:spTgt spid="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07" grpId="0" animBg="1"/>
      <p:bldP spid="5" grpId="0" animBg="1"/>
      <p:bldP spid="5" grpId="1" animBg="1"/>
      <p:bldP spid="191" grpId="0" animBg="1"/>
      <p:bldP spid="191" grpId="1" animBg="1"/>
      <p:bldP spid="192" grpId="0" animBg="1"/>
      <p:bldP spid="192" grpId="1" animBg="1"/>
      <p:bldP spid="193" grpId="0" animBg="1"/>
      <p:bldP spid="193" grpId="1" animBg="1"/>
      <p:bldP spid="194" grpId="0" animBg="1"/>
      <p:bldP spid="194" grpId="1"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2065187" y="205991"/>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08" name="Freeform 107">
            <a:hlinkClick r:id="rId2" action="ppaction://hlinksldjump"/>
          </p:cNvPr>
          <p:cNvSpPr/>
          <p:nvPr/>
        </p:nvSpPr>
        <p:spPr>
          <a:xfrm flipH="1">
            <a:off x="7247247" y="3447144"/>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4F81BD">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a:hlinkClick r:id="rId3" action="ppaction://hlinksldjump"/>
          </p:cNvPr>
          <p:cNvSpPr/>
          <p:nvPr/>
        </p:nvSpPr>
        <p:spPr>
          <a:xfrm>
            <a:off x="346960" y="2248634"/>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a:hlinkClick r:id="rId2" action="ppaction://hlinksldjump"/>
          </p:cNvPr>
          <p:cNvSpPr/>
          <p:nvPr/>
        </p:nvSpPr>
        <p:spPr>
          <a:xfrm>
            <a:off x="2006600" y="13970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08473149"/>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7 – you never clicked on your self to go back from step 5, but skipped straight to clicking on the chicken</a:t>
            </a:r>
            <a:endParaRPr lang="en-US" dirty="0"/>
          </a:p>
        </p:txBody>
      </p:sp>
    </p:spTree>
    <p:extLst>
      <p:ext uri="{BB962C8B-B14F-4D97-AF65-F5344CB8AC3E}">
        <p14:creationId xmlns:p14="http://schemas.microsoft.com/office/powerpoint/2010/main" val="2884149144"/>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728381" y="3125306"/>
            <a:ext cx="1668494" cy="2341513"/>
            <a:chOff x="4728381" y="3125306"/>
            <a:chExt cx="1668494" cy="2341513"/>
          </a:xfrm>
        </p:grpSpPr>
        <p:grpSp>
          <p:nvGrpSpPr>
            <p:cNvPr id="216" name="Group 215"/>
            <p:cNvGrpSpPr/>
            <p:nvPr/>
          </p:nvGrpSpPr>
          <p:grpSpPr>
            <a:xfrm>
              <a:off x="4862085" y="3125306"/>
              <a:ext cx="692531" cy="2033118"/>
              <a:chOff x="4212578" y="2298229"/>
              <a:chExt cx="1451561"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72438518"/>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728381" y="3125306"/>
            <a:ext cx="1668494" cy="2341513"/>
            <a:chOff x="4728381" y="3125306"/>
            <a:chExt cx="1668494" cy="2341513"/>
          </a:xfrm>
        </p:grpSpPr>
        <p:grpSp>
          <p:nvGrpSpPr>
            <p:cNvPr id="216" name="Group 215"/>
            <p:cNvGrpSpPr/>
            <p:nvPr/>
          </p:nvGrpSpPr>
          <p:grpSpPr>
            <a:xfrm>
              <a:off x="4862085" y="3125306"/>
              <a:ext cx="692531" cy="2033118"/>
              <a:chOff x="4212578" y="2298229"/>
              <a:chExt cx="1451561"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191912990"/>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3.33333E-6 1.11111E-6 L -0.33264 -0.22153 " pathEditMode="relative" rAng="0" ptsTypes="AA">
                                      <p:cBhvr>
                                        <p:cTn id="6" dur="2000" fill="hold"/>
                                        <p:tgtEl>
                                          <p:spTgt spid="2"/>
                                        </p:tgtEl>
                                        <p:attrNameLst>
                                          <p:attrName>ppt_x</p:attrName>
                                          <p:attrName>ppt_y</p:attrName>
                                        </p:attrNameLst>
                                      </p:cBhvr>
                                      <p:rCtr x="-16632" y="-1108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2"/>
          <p:cNvGrpSpPr/>
          <p:nvPr/>
        </p:nvGrpSpPr>
        <p:grpSpPr>
          <a:xfrm>
            <a:off x="1686721" y="1606053"/>
            <a:ext cx="1879588" cy="2341513"/>
            <a:chOff x="1686721" y="1606053"/>
            <a:chExt cx="1879588" cy="2341513"/>
          </a:xfrm>
        </p:grpSpPr>
        <p:grpSp>
          <p:nvGrpSpPr>
            <p:cNvPr id="72" name="Group 71"/>
            <p:cNvGrpSpPr/>
            <p:nvPr/>
          </p:nvGrpSpPr>
          <p:grpSpPr>
            <a:xfrm>
              <a:off x="2446118" y="2522941"/>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descr="Left:  Group 1"/>
            <p:cNvGrpSpPr/>
            <p:nvPr/>
          </p:nvGrpSpPr>
          <p:grpSpPr>
            <a:xfrm>
              <a:off x="1686721" y="1606053"/>
              <a:ext cx="1668494" cy="2341513"/>
              <a:chOff x="4728381" y="3125306"/>
              <a:chExt cx="1668494" cy="2341513"/>
            </a:xfrm>
          </p:grpSpPr>
          <p:grpSp>
            <p:nvGrpSpPr>
              <p:cNvPr id="87" name="Group 86"/>
              <p:cNvGrpSpPr/>
              <p:nvPr/>
            </p:nvGrpSpPr>
            <p:grpSpPr>
              <a:xfrm>
                <a:off x="4862085" y="3125306"/>
                <a:ext cx="692531" cy="2033118"/>
                <a:chOff x="4212578" y="2298229"/>
                <a:chExt cx="1451561" cy="4261466"/>
              </a:xfrm>
            </p:grpSpPr>
            <p:sp>
              <p:nvSpPr>
                <p:cNvPr id="115" name="Freeform 11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4475823" y="4038992"/>
                  <a:ext cx="442695" cy="1204307"/>
                  <a:chOff x="1409647" y="3886592"/>
                  <a:chExt cx="442695" cy="1204307"/>
                </a:xfrm>
              </p:grpSpPr>
              <p:sp>
                <p:nvSpPr>
                  <p:cNvPr id="124" name="Freeform 1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p:cNvGrpSpPr/>
                <p:nvPr/>
              </p:nvGrpSpPr>
              <p:grpSpPr>
                <a:xfrm flipH="1">
                  <a:off x="4994228" y="4036801"/>
                  <a:ext cx="442695" cy="1204307"/>
                  <a:chOff x="4028134" y="4038992"/>
                  <a:chExt cx="442695" cy="1204307"/>
                </a:xfrm>
              </p:grpSpPr>
              <p:sp>
                <p:nvSpPr>
                  <p:cNvPr id="122" name="Freeform 1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Oval 1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8" name="Group 87"/>
              <p:cNvGrpSpPr/>
              <p:nvPr/>
            </p:nvGrpSpPr>
            <p:grpSpPr>
              <a:xfrm>
                <a:off x="4728381" y="3855438"/>
                <a:ext cx="1668494" cy="1611381"/>
                <a:chOff x="1688367" y="2339340"/>
                <a:chExt cx="1668494" cy="1611381"/>
              </a:xfrm>
            </p:grpSpPr>
            <p:sp>
              <p:nvSpPr>
                <p:cNvPr id="108" name="Freeform 10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p:cNvGrpSpPr/>
                <p:nvPr/>
              </p:nvGrpSpPr>
              <p:grpSpPr>
                <a:xfrm>
                  <a:off x="1688367" y="3065315"/>
                  <a:ext cx="1668494" cy="885406"/>
                  <a:chOff x="1688367" y="3065315"/>
                  <a:chExt cx="1668494" cy="885406"/>
                </a:xfrm>
              </p:grpSpPr>
              <p:sp>
                <p:nvSpPr>
                  <p:cNvPr id="111" name="Freeform 110"/>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770097" y="3662588"/>
                    <a:ext cx="1427235" cy="288133"/>
                    <a:chOff x="1770097" y="3657600"/>
                    <a:chExt cx="1427235" cy="288133"/>
                  </a:xfrm>
                </p:grpSpPr>
                <p:sp>
                  <p:nvSpPr>
                    <p:cNvPr id="113" name="Rectangle 11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spTree>
    <p:extLst>
      <p:ext uri="{BB962C8B-B14F-4D97-AF65-F5344CB8AC3E}">
        <p14:creationId xmlns:p14="http://schemas.microsoft.com/office/powerpoint/2010/main" val="155695089"/>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2.77778E-6 -1.11111E-6 L 0.33282 0.22315 " pathEditMode="relative" rAng="0" ptsTypes="AA">
                                      <p:cBhvr>
                                        <p:cTn id="6" dur="2000" fill="hold"/>
                                        <p:tgtEl>
                                          <p:spTgt spid="3"/>
                                        </p:tgtEl>
                                        <p:attrNameLst>
                                          <p:attrName>ppt_x</p:attrName>
                                          <p:attrName>ppt_y</p:attrName>
                                        </p:attrNameLst>
                                      </p:cBhvr>
                                      <p:rCtr x="16632" y="1115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127"/>
          <p:cNvGrpSpPr/>
          <p:nvPr/>
        </p:nvGrpSpPr>
        <p:grpSpPr>
          <a:xfrm>
            <a:off x="4730027" y="3866548"/>
            <a:ext cx="1668494" cy="1611381"/>
            <a:chOff x="1688367" y="2339340"/>
            <a:chExt cx="1668494" cy="1611381"/>
          </a:xfrm>
        </p:grpSpPr>
        <p:sp>
          <p:nvSpPr>
            <p:cNvPr id="129" name="Freeform 128"/>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1" name="Group 130"/>
            <p:cNvGrpSpPr/>
            <p:nvPr/>
          </p:nvGrpSpPr>
          <p:grpSpPr>
            <a:xfrm>
              <a:off x="1688367" y="3065315"/>
              <a:ext cx="1668494" cy="885406"/>
              <a:chOff x="1688367" y="3065315"/>
              <a:chExt cx="1668494" cy="885406"/>
            </a:xfrm>
          </p:grpSpPr>
          <p:sp>
            <p:nvSpPr>
              <p:cNvPr id="132" name="Freeform 131"/>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3" name="Group 132"/>
              <p:cNvGrpSpPr/>
              <p:nvPr/>
            </p:nvGrpSpPr>
            <p:grpSpPr>
              <a:xfrm>
                <a:off x="1770097" y="3662588"/>
                <a:ext cx="1427235" cy="288133"/>
                <a:chOff x="1770097" y="3657600"/>
                <a:chExt cx="1427235" cy="288133"/>
              </a:xfrm>
            </p:grpSpPr>
            <p:sp>
              <p:nvSpPr>
                <p:cNvPr id="134" name="Rectangle 133"/>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5" name="Group 164"/>
          <p:cNvGrpSpPr/>
          <p:nvPr/>
        </p:nvGrpSpPr>
        <p:grpSpPr>
          <a:xfrm flipH="1">
            <a:off x="7530141" y="4642135"/>
            <a:ext cx="1120191" cy="1171650"/>
            <a:chOff x="1858464" y="2554917"/>
            <a:chExt cx="812927" cy="850271"/>
          </a:xfrm>
        </p:grpSpPr>
        <p:sp>
          <p:nvSpPr>
            <p:cNvPr id="166" name="Freeform 165"/>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1" name="Group 170"/>
            <p:cNvGrpSpPr/>
            <p:nvPr/>
          </p:nvGrpSpPr>
          <p:grpSpPr>
            <a:xfrm>
              <a:off x="1858464" y="2703634"/>
              <a:ext cx="305938" cy="409494"/>
              <a:chOff x="1843828" y="2654403"/>
              <a:chExt cx="305938" cy="409494"/>
            </a:xfrm>
          </p:grpSpPr>
          <p:sp>
            <p:nvSpPr>
              <p:cNvPr id="183" name="Freeform 18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2" name="Oval 171"/>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3" name="Group 172"/>
            <p:cNvGrpSpPr/>
            <p:nvPr/>
          </p:nvGrpSpPr>
          <p:grpSpPr>
            <a:xfrm>
              <a:off x="2340695" y="2611472"/>
              <a:ext cx="330696" cy="231532"/>
              <a:chOff x="2355460" y="2587868"/>
              <a:chExt cx="330696" cy="231532"/>
            </a:xfrm>
          </p:grpSpPr>
          <p:sp>
            <p:nvSpPr>
              <p:cNvPr id="181" name="Freeform 18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4" name="Freeform 17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p:cNvGrpSpPr/>
            <p:nvPr/>
          </p:nvGrpSpPr>
          <p:grpSpPr>
            <a:xfrm>
              <a:off x="2437357" y="2666309"/>
              <a:ext cx="69406" cy="69406"/>
              <a:chOff x="2523175" y="1394290"/>
              <a:chExt cx="69406" cy="69406"/>
            </a:xfrm>
          </p:grpSpPr>
          <p:sp>
            <p:nvSpPr>
              <p:cNvPr id="179" name="Oval 17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p:cNvGrpSpPr/>
            <p:nvPr/>
          </p:nvGrpSpPr>
          <p:grpSpPr>
            <a:xfrm>
              <a:off x="2516956" y="2651417"/>
              <a:ext cx="69406" cy="69406"/>
              <a:chOff x="2523175" y="1394290"/>
              <a:chExt cx="69406" cy="69406"/>
            </a:xfrm>
          </p:grpSpPr>
          <p:sp>
            <p:nvSpPr>
              <p:cNvPr id="177" name="Oval 17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7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6" name="Group 185"/>
          <p:cNvGrpSpPr/>
          <p:nvPr/>
        </p:nvGrpSpPr>
        <p:grpSpPr>
          <a:xfrm>
            <a:off x="6642452" y="3365595"/>
            <a:ext cx="780072" cy="2033118"/>
            <a:chOff x="4029089" y="2298229"/>
            <a:chExt cx="1635050" cy="4261466"/>
          </a:xfrm>
        </p:grpSpPr>
        <p:sp>
          <p:nvSpPr>
            <p:cNvPr id="187" name="Freeform 18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p:cNvGrpSpPr/>
            <p:nvPr/>
          </p:nvGrpSpPr>
          <p:grpSpPr>
            <a:xfrm>
              <a:off x="4475823" y="4038992"/>
              <a:ext cx="442695" cy="1204307"/>
              <a:chOff x="1409647" y="3886592"/>
              <a:chExt cx="442695" cy="1204307"/>
            </a:xfrm>
          </p:grpSpPr>
          <p:sp>
            <p:nvSpPr>
              <p:cNvPr id="218" name="Freeform 217"/>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89"/>
            <p:cNvGrpSpPr/>
            <p:nvPr/>
          </p:nvGrpSpPr>
          <p:grpSpPr>
            <a:xfrm flipH="1">
              <a:off x="4994228" y="4036801"/>
              <a:ext cx="442695" cy="1204307"/>
              <a:chOff x="4028134" y="4038992"/>
              <a:chExt cx="442695" cy="1204307"/>
            </a:xfrm>
          </p:grpSpPr>
          <p:sp>
            <p:nvSpPr>
              <p:cNvPr id="216" name="Freeform 215"/>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5" name="Oval 214"/>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1826337763"/>
      </p:ext>
    </p:extLst>
  </p:cSld>
  <p:clrMapOvr>
    <a:masterClrMapping/>
  </p:clrMapOvr>
  <mc:AlternateContent xmlns:mc="http://schemas.openxmlformats.org/markup-compatibility/2006" xmlns:p14="http://schemas.microsoft.com/office/powerpoint/2010/main">
    <mc:Choice Requires="p14">
      <p:transition spd="med" p14:dur="700" advClick="0" advTm="1000">
        <p:fade/>
      </p:transition>
    </mc:Choice>
    <mc:Fallback xmlns="">
      <p:transition spd="med" advClick="0" advTm="1000">
        <p:fade/>
      </p:transition>
    </mc:Fallback>
  </mc:AlternateContent>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127"/>
          <p:cNvGrpSpPr/>
          <p:nvPr/>
        </p:nvGrpSpPr>
        <p:grpSpPr>
          <a:xfrm>
            <a:off x="4730027" y="3866548"/>
            <a:ext cx="1668494" cy="1611381"/>
            <a:chOff x="1688367" y="2339340"/>
            <a:chExt cx="1668494" cy="1611381"/>
          </a:xfrm>
        </p:grpSpPr>
        <p:sp>
          <p:nvSpPr>
            <p:cNvPr id="129" name="Freeform 128"/>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1" name="Group 130"/>
            <p:cNvGrpSpPr/>
            <p:nvPr/>
          </p:nvGrpSpPr>
          <p:grpSpPr>
            <a:xfrm>
              <a:off x="1688367" y="3065315"/>
              <a:ext cx="1668494" cy="885406"/>
              <a:chOff x="1688367" y="3065315"/>
              <a:chExt cx="1668494" cy="885406"/>
            </a:xfrm>
          </p:grpSpPr>
          <p:sp>
            <p:nvSpPr>
              <p:cNvPr id="132" name="Freeform 131"/>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3" name="Group 132"/>
              <p:cNvGrpSpPr/>
              <p:nvPr/>
            </p:nvGrpSpPr>
            <p:grpSpPr>
              <a:xfrm>
                <a:off x="1770097" y="3662588"/>
                <a:ext cx="1427235" cy="288133"/>
                <a:chOff x="1770097" y="3657600"/>
                <a:chExt cx="1427235" cy="288133"/>
              </a:xfrm>
            </p:grpSpPr>
            <p:sp>
              <p:nvSpPr>
                <p:cNvPr id="134" name="Rectangle 133"/>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5" name="Group 164"/>
          <p:cNvGrpSpPr/>
          <p:nvPr/>
        </p:nvGrpSpPr>
        <p:grpSpPr>
          <a:xfrm flipH="1">
            <a:off x="7530141" y="4642135"/>
            <a:ext cx="1120191" cy="1171650"/>
            <a:chOff x="1858464" y="2554917"/>
            <a:chExt cx="812927" cy="850271"/>
          </a:xfrm>
        </p:grpSpPr>
        <p:sp>
          <p:nvSpPr>
            <p:cNvPr id="166" name="Freeform 165"/>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1" name="Group 170"/>
            <p:cNvGrpSpPr/>
            <p:nvPr/>
          </p:nvGrpSpPr>
          <p:grpSpPr>
            <a:xfrm>
              <a:off x="1858464" y="2703634"/>
              <a:ext cx="305938" cy="409494"/>
              <a:chOff x="1843828" y="2654403"/>
              <a:chExt cx="305938" cy="409494"/>
            </a:xfrm>
          </p:grpSpPr>
          <p:sp>
            <p:nvSpPr>
              <p:cNvPr id="183" name="Freeform 18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2" name="Oval 171"/>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3" name="Group 172"/>
            <p:cNvGrpSpPr/>
            <p:nvPr/>
          </p:nvGrpSpPr>
          <p:grpSpPr>
            <a:xfrm>
              <a:off x="2340695" y="2611472"/>
              <a:ext cx="330696" cy="231532"/>
              <a:chOff x="2355460" y="2587868"/>
              <a:chExt cx="330696" cy="231532"/>
            </a:xfrm>
          </p:grpSpPr>
          <p:sp>
            <p:nvSpPr>
              <p:cNvPr id="181" name="Freeform 18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4" name="Freeform 17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p:cNvGrpSpPr/>
            <p:nvPr/>
          </p:nvGrpSpPr>
          <p:grpSpPr>
            <a:xfrm>
              <a:off x="2437357" y="2666309"/>
              <a:ext cx="69406" cy="69406"/>
              <a:chOff x="2523175" y="1394290"/>
              <a:chExt cx="69406" cy="69406"/>
            </a:xfrm>
          </p:grpSpPr>
          <p:sp>
            <p:nvSpPr>
              <p:cNvPr id="179" name="Oval 17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p:cNvGrpSpPr/>
            <p:nvPr/>
          </p:nvGrpSpPr>
          <p:grpSpPr>
            <a:xfrm>
              <a:off x="2516956" y="2651417"/>
              <a:ext cx="69406" cy="69406"/>
              <a:chOff x="2523175" y="1394290"/>
              <a:chExt cx="69406" cy="69406"/>
            </a:xfrm>
          </p:grpSpPr>
          <p:sp>
            <p:nvSpPr>
              <p:cNvPr id="177" name="Oval 17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7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6" name="Group 185"/>
          <p:cNvGrpSpPr/>
          <p:nvPr/>
        </p:nvGrpSpPr>
        <p:grpSpPr>
          <a:xfrm>
            <a:off x="6642452" y="3365595"/>
            <a:ext cx="780072" cy="2033118"/>
            <a:chOff x="4029089" y="2298229"/>
            <a:chExt cx="1635050" cy="4261466"/>
          </a:xfrm>
        </p:grpSpPr>
        <p:sp>
          <p:nvSpPr>
            <p:cNvPr id="187" name="Freeform 18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p:cNvGrpSpPr/>
            <p:nvPr/>
          </p:nvGrpSpPr>
          <p:grpSpPr>
            <a:xfrm>
              <a:off x="4475823" y="4038992"/>
              <a:ext cx="442695" cy="1204307"/>
              <a:chOff x="1409647" y="3886592"/>
              <a:chExt cx="442695" cy="1204307"/>
            </a:xfrm>
          </p:grpSpPr>
          <p:sp>
            <p:nvSpPr>
              <p:cNvPr id="218" name="Freeform 217"/>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89"/>
            <p:cNvGrpSpPr/>
            <p:nvPr/>
          </p:nvGrpSpPr>
          <p:grpSpPr>
            <a:xfrm flipH="1">
              <a:off x="4994228" y="4036801"/>
              <a:ext cx="442695" cy="1204307"/>
              <a:chOff x="4028134" y="4038992"/>
              <a:chExt cx="442695" cy="1204307"/>
            </a:xfrm>
          </p:grpSpPr>
          <p:sp>
            <p:nvSpPr>
              <p:cNvPr id="216" name="Freeform 215"/>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5" name="Oval 214"/>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4" name="Group 113"/>
          <p:cNvGrpSpPr/>
          <p:nvPr/>
        </p:nvGrpSpPr>
        <p:grpSpPr>
          <a:xfrm rot="491490">
            <a:off x="580635" y="-468477"/>
            <a:ext cx="7869649" cy="7582324"/>
            <a:chOff x="-206278" y="-380998"/>
            <a:chExt cx="9151670" cy="7239000"/>
          </a:xfrm>
        </p:grpSpPr>
        <p:sp>
          <p:nvSpPr>
            <p:cNvPr id="115" name="Explosion 2 114"/>
            <p:cNvSpPr/>
            <p:nvPr/>
          </p:nvSpPr>
          <p:spPr>
            <a:xfrm rot="1152323">
              <a:off x="1219199" y="-380998"/>
              <a:ext cx="7239000" cy="7239000"/>
            </a:xfrm>
            <a:prstGeom prst="irregularSeal2">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116" name="TextBox 115"/>
            <p:cNvSpPr txBox="1"/>
            <p:nvPr/>
          </p:nvSpPr>
          <p:spPr>
            <a:xfrm rot="20509080">
              <a:off x="-206278" y="2541985"/>
              <a:ext cx="9151670" cy="822753"/>
            </a:xfrm>
            <a:prstGeom prst="rect">
              <a:avLst/>
            </a:prstGeom>
            <a:noFill/>
          </p:spPr>
          <p:txBody>
            <a:bodyPr wrap="square" rtlCol="0">
              <a:spAutoFit/>
            </a:bodyPr>
            <a:lstStyle/>
            <a:p>
              <a:pPr algn="ctr"/>
              <a:r>
                <a:rPr lang="en-US" sz="5000" b="1" dirty="0" smtClean="0"/>
                <a:t>Congratulations!</a:t>
              </a:r>
              <a:endParaRPr lang="en-US" sz="5000" b="1" dirty="0"/>
            </a:p>
          </p:txBody>
        </p:sp>
        <p:sp>
          <p:nvSpPr>
            <p:cNvPr id="117" name="TextBox 116"/>
            <p:cNvSpPr txBox="1"/>
            <p:nvPr/>
          </p:nvSpPr>
          <p:spPr>
            <a:xfrm rot="20509080">
              <a:off x="2058850" y="3244746"/>
              <a:ext cx="5244743" cy="602373"/>
            </a:xfrm>
            <a:prstGeom prst="rect">
              <a:avLst/>
            </a:prstGeom>
            <a:noFill/>
          </p:spPr>
          <p:txBody>
            <a:bodyPr wrap="square" rtlCol="0">
              <a:spAutoFit/>
            </a:bodyPr>
            <a:lstStyle/>
            <a:p>
              <a:pPr algn="ctr"/>
              <a:r>
                <a:rPr lang="en-US" sz="3500" b="1" dirty="0" smtClean="0"/>
                <a:t>You solved the puzzle!</a:t>
              </a:r>
              <a:endParaRPr lang="en-US" sz="3500" b="1" dirty="0"/>
            </a:p>
          </p:txBody>
        </p:sp>
        <p:sp>
          <p:nvSpPr>
            <p:cNvPr id="118" name="TextBox 117"/>
            <p:cNvSpPr txBox="1"/>
            <p:nvPr/>
          </p:nvSpPr>
          <p:spPr>
            <a:xfrm rot="20509080">
              <a:off x="2266935" y="4013716"/>
              <a:ext cx="5244743" cy="308532"/>
            </a:xfrm>
            <a:prstGeom prst="rect">
              <a:avLst/>
            </a:prstGeom>
            <a:noFill/>
          </p:spPr>
          <p:txBody>
            <a:bodyPr wrap="square" rtlCol="0">
              <a:spAutoFit/>
            </a:bodyPr>
            <a:lstStyle/>
            <a:p>
              <a:pPr algn="ctr"/>
              <a:r>
                <a:rPr lang="en-US" sz="1500" b="1" dirty="0" smtClean="0"/>
                <a:t>(click for your super awesome reward!)</a:t>
              </a:r>
              <a:endParaRPr lang="en-US" sz="1500" b="1" dirty="0"/>
            </a:p>
          </p:txBody>
        </p:sp>
      </p:grpSp>
      <p:sp>
        <p:nvSpPr>
          <p:cNvPr id="113" name="Explosion 2 112">
            <a:hlinkClick r:id="rId3" action="ppaction://hlinksldjump"/>
          </p:cNvPr>
          <p:cNvSpPr/>
          <p:nvPr/>
        </p:nvSpPr>
        <p:spPr>
          <a:xfrm rot="1643813">
            <a:off x="1804127" y="-408202"/>
            <a:ext cx="6224917" cy="7582324"/>
          </a:xfrm>
          <a:prstGeom prst="irregularSeal2">
            <a:avLst/>
          </a:prstGeom>
          <a:solidFill>
            <a:srgbClr val="FFFF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Tree>
    <p:extLst>
      <p:ext uri="{BB962C8B-B14F-4D97-AF65-F5344CB8AC3E}">
        <p14:creationId xmlns:p14="http://schemas.microsoft.com/office/powerpoint/2010/main" val="164518907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ntr" presetSubtype="0" fill="hold" nodeType="withEffect">
                                  <p:stCondLst>
                                    <p:cond delay="0"/>
                                  </p:stCondLst>
                                  <p:childTnLst>
                                    <p:set>
                                      <p:cBhvr>
                                        <p:cTn id="6" dur="1" fill="hold">
                                          <p:stCondLst>
                                            <p:cond delay="0"/>
                                          </p:stCondLst>
                                        </p:cTn>
                                        <p:tgtEl>
                                          <p:spTgt spid="114"/>
                                        </p:tgtEl>
                                        <p:attrNameLst>
                                          <p:attrName>style.visibility</p:attrName>
                                        </p:attrNameLst>
                                      </p:cBhvr>
                                      <p:to>
                                        <p:strVal val="visible"/>
                                      </p:to>
                                    </p:set>
                                    <p:animEffect transition="in" filter="fade">
                                      <p:cBhvr>
                                        <p:cTn id="7" dur="500"/>
                                        <p:tgtEl>
                                          <p:spTgt spid="114"/>
                                        </p:tgtEl>
                                      </p:cBhvr>
                                    </p:animEffect>
                                    <p:anim calcmode="lin" valueType="num">
                                      <p:cBhvr>
                                        <p:cTn id="8" dur="500" fill="hold"/>
                                        <p:tgtEl>
                                          <p:spTgt spid="114"/>
                                        </p:tgtEl>
                                        <p:attrNameLst>
                                          <p:attrName>style.rotation</p:attrName>
                                        </p:attrNameLst>
                                      </p:cBhvr>
                                      <p:tavLst>
                                        <p:tav tm="0">
                                          <p:val>
                                            <p:fltVal val="720"/>
                                          </p:val>
                                        </p:tav>
                                        <p:tav tm="100000">
                                          <p:val>
                                            <p:fltVal val="0"/>
                                          </p:val>
                                        </p:tav>
                                      </p:tavLst>
                                    </p:anim>
                                    <p:anim calcmode="lin" valueType="num">
                                      <p:cBhvr>
                                        <p:cTn id="9" dur="500" fill="hold"/>
                                        <p:tgtEl>
                                          <p:spTgt spid="114"/>
                                        </p:tgtEl>
                                        <p:attrNameLst>
                                          <p:attrName>ppt_h</p:attrName>
                                        </p:attrNameLst>
                                      </p:cBhvr>
                                      <p:tavLst>
                                        <p:tav tm="0">
                                          <p:val>
                                            <p:fltVal val="0"/>
                                          </p:val>
                                        </p:tav>
                                        <p:tav tm="100000">
                                          <p:val>
                                            <p:strVal val="#ppt_h"/>
                                          </p:val>
                                        </p:tav>
                                      </p:tavLst>
                                    </p:anim>
                                    <p:anim calcmode="lin" valueType="num">
                                      <p:cBhvr>
                                        <p:cTn id="10" dur="500" fill="hold"/>
                                        <p:tgtEl>
                                          <p:spTgt spid="114"/>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7 – you take the </a:t>
            </a:r>
            <a:r>
              <a:rPr lang="en-US" smtClean="0"/>
              <a:t>chicken across</a:t>
            </a:r>
            <a:endParaRPr lang="en-US" dirty="0"/>
          </a:p>
        </p:txBody>
      </p:sp>
    </p:spTree>
    <p:extLst>
      <p:ext uri="{BB962C8B-B14F-4D97-AF65-F5344CB8AC3E}">
        <p14:creationId xmlns:p14="http://schemas.microsoft.com/office/powerpoint/2010/main" val="1668663634"/>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2"/>
          <p:cNvGrpSpPr/>
          <p:nvPr/>
        </p:nvGrpSpPr>
        <p:grpSpPr>
          <a:xfrm>
            <a:off x="1686721" y="1606053"/>
            <a:ext cx="1879588" cy="2341513"/>
            <a:chOff x="1686721" y="1606053"/>
            <a:chExt cx="1879588" cy="2341513"/>
          </a:xfrm>
        </p:grpSpPr>
        <p:grpSp>
          <p:nvGrpSpPr>
            <p:cNvPr id="72" name="Group 71"/>
            <p:cNvGrpSpPr/>
            <p:nvPr/>
          </p:nvGrpSpPr>
          <p:grpSpPr>
            <a:xfrm>
              <a:off x="2446118" y="2522941"/>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descr="Left:  Group 1"/>
            <p:cNvGrpSpPr/>
            <p:nvPr/>
          </p:nvGrpSpPr>
          <p:grpSpPr>
            <a:xfrm>
              <a:off x="1686721" y="1606053"/>
              <a:ext cx="1668494" cy="2341513"/>
              <a:chOff x="4728381" y="3125306"/>
              <a:chExt cx="1668494" cy="2341513"/>
            </a:xfrm>
          </p:grpSpPr>
          <p:grpSp>
            <p:nvGrpSpPr>
              <p:cNvPr id="87" name="Group 86"/>
              <p:cNvGrpSpPr/>
              <p:nvPr/>
            </p:nvGrpSpPr>
            <p:grpSpPr>
              <a:xfrm>
                <a:off x="4862085" y="3125306"/>
                <a:ext cx="692531" cy="2033118"/>
                <a:chOff x="4212578" y="2298229"/>
                <a:chExt cx="1451561" cy="4261466"/>
              </a:xfrm>
            </p:grpSpPr>
            <p:sp>
              <p:nvSpPr>
                <p:cNvPr id="115" name="Freeform 11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4475823" y="4038992"/>
                  <a:ext cx="442695" cy="1204307"/>
                  <a:chOff x="1409647" y="3886592"/>
                  <a:chExt cx="442695" cy="1204307"/>
                </a:xfrm>
              </p:grpSpPr>
              <p:sp>
                <p:nvSpPr>
                  <p:cNvPr id="124" name="Freeform 1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p:cNvGrpSpPr/>
                <p:nvPr/>
              </p:nvGrpSpPr>
              <p:grpSpPr>
                <a:xfrm flipH="1">
                  <a:off x="4994228" y="4036801"/>
                  <a:ext cx="442695" cy="1204307"/>
                  <a:chOff x="4028134" y="4038992"/>
                  <a:chExt cx="442695" cy="1204307"/>
                </a:xfrm>
              </p:grpSpPr>
              <p:sp>
                <p:nvSpPr>
                  <p:cNvPr id="122" name="Freeform 1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Oval 1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8" name="Group 87"/>
              <p:cNvGrpSpPr/>
              <p:nvPr/>
            </p:nvGrpSpPr>
            <p:grpSpPr>
              <a:xfrm>
                <a:off x="4728381" y="3855438"/>
                <a:ext cx="1668494" cy="1611381"/>
                <a:chOff x="1688367" y="2339340"/>
                <a:chExt cx="1668494" cy="1611381"/>
              </a:xfrm>
            </p:grpSpPr>
            <p:sp>
              <p:nvSpPr>
                <p:cNvPr id="108" name="Freeform 10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p:cNvGrpSpPr/>
                <p:nvPr/>
              </p:nvGrpSpPr>
              <p:grpSpPr>
                <a:xfrm>
                  <a:off x="1688367" y="3065315"/>
                  <a:ext cx="1668494" cy="885406"/>
                  <a:chOff x="1688367" y="3065315"/>
                  <a:chExt cx="1668494" cy="885406"/>
                </a:xfrm>
              </p:grpSpPr>
              <p:sp>
                <p:nvSpPr>
                  <p:cNvPr id="111" name="Freeform 110"/>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770097" y="3662588"/>
                    <a:ext cx="1427235" cy="288133"/>
                    <a:chOff x="1770097" y="3657600"/>
                    <a:chExt cx="1427235" cy="288133"/>
                  </a:xfrm>
                </p:grpSpPr>
                <p:sp>
                  <p:nvSpPr>
                    <p:cNvPr id="113" name="Rectangle 11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spTree>
    <p:extLst>
      <p:ext uri="{BB962C8B-B14F-4D97-AF65-F5344CB8AC3E}">
        <p14:creationId xmlns:p14="http://schemas.microsoft.com/office/powerpoint/2010/main" val="560198482"/>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2"/>
          <p:cNvGrpSpPr/>
          <p:nvPr/>
        </p:nvGrpSpPr>
        <p:grpSpPr>
          <a:xfrm>
            <a:off x="1686721" y="1606053"/>
            <a:ext cx="1879588" cy="2341513"/>
            <a:chOff x="1686721" y="1606053"/>
            <a:chExt cx="1879588" cy="2341513"/>
          </a:xfrm>
        </p:grpSpPr>
        <p:grpSp>
          <p:nvGrpSpPr>
            <p:cNvPr id="72" name="Group 71"/>
            <p:cNvGrpSpPr/>
            <p:nvPr/>
          </p:nvGrpSpPr>
          <p:grpSpPr>
            <a:xfrm>
              <a:off x="2446118" y="2522941"/>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descr="Left:  Group 1"/>
            <p:cNvGrpSpPr/>
            <p:nvPr/>
          </p:nvGrpSpPr>
          <p:grpSpPr>
            <a:xfrm>
              <a:off x="1686721" y="1606053"/>
              <a:ext cx="1668494" cy="2341513"/>
              <a:chOff x="4728381" y="3125306"/>
              <a:chExt cx="1668494" cy="2341513"/>
            </a:xfrm>
          </p:grpSpPr>
          <p:grpSp>
            <p:nvGrpSpPr>
              <p:cNvPr id="87" name="Group 86"/>
              <p:cNvGrpSpPr/>
              <p:nvPr/>
            </p:nvGrpSpPr>
            <p:grpSpPr>
              <a:xfrm>
                <a:off x="4862085" y="3125306"/>
                <a:ext cx="692531" cy="2033118"/>
                <a:chOff x="4212578" y="2298229"/>
                <a:chExt cx="1451561" cy="4261466"/>
              </a:xfrm>
            </p:grpSpPr>
            <p:sp>
              <p:nvSpPr>
                <p:cNvPr id="115" name="Freeform 11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4475823" y="4038992"/>
                  <a:ext cx="442695" cy="1204307"/>
                  <a:chOff x="1409647" y="3886592"/>
                  <a:chExt cx="442695" cy="1204307"/>
                </a:xfrm>
              </p:grpSpPr>
              <p:sp>
                <p:nvSpPr>
                  <p:cNvPr id="124" name="Freeform 1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p:cNvGrpSpPr/>
                <p:nvPr/>
              </p:nvGrpSpPr>
              <p:grpSpPr>
                <a:xfrm flipH="1">
                  <a:off x="4994228" y="4036801"/>
                  <a:ext cx="442695" cy="1204307"/>
                  <a:chOff x="4028134" y="4038992"/>
                  <a:chExt cx="442695" cy="1204307"/>
                </a:xfrm>
              </p:grpSpPr>
              <p:sp>
                <p:nvSpPr>
                  <p:cNvPr id="122" name="Freeform 1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Oval 1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8" name="Group 87"/>
              <p:cNvGrpSpPr/>
              <p:nvPr/>
            </p:nvGrpSpPr>
            <p:grpSpPr>
              <a:xfrm>
                <a:off x="4728381" y="3855438"/>
                <a:ext cx="1668494" cy="1611381"/>
                <a:chOff x="1688367" y="2339340"/>
                <a:chExt cx="1668494" cy="1611381"/>
              </a:xfrm>
            </p:grpSpPr>
            <p:sp>
              <p:nvSpPr>
                <p:cNvPr id="108" name="Freeform 10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p:cNvGrpSpPr/>
                <p:nvPr/>
              </p:nvGrpSpPr>
              <p:grpSpPr>
                <a:xfrm>
                  <a:off x="1688367" y="3065315"/>
                  <a:ext cx="1668494" cy="885406"/>
                  <a:chOff x="1688367" y="3065315"/>
                  <a:chExt cx="1668494" cy="885406"/>
                </a:xfrm>
              </p:grpSpPr>
              <p:sp>
                <p:nvSpPr>
                  <p:cNvPr id="111" name="Freeform 110"/>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770097" y="3662588"/>
                    <a:ext cx="1427235" cy="288133"/>
                    <a:chOff x="1770097" y="3657600"/>
                    <a:chExt cx="1427235" cy="288133"/>
                  </a:xfrm>
                </p:grpSpPr>
                <p:sp>
                  <p:nvSpPr>
                    <p:cNvPr id="113" name="Rectangle 11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spTree>
    <p:extLst>
      <p:ext uri="{BB962C8B-B14F-4D97-AF65-F5344CB8AC3E}">
        <p14:creationId xmlns:p14="http://schemas.microsoft.com/office/powerpoint/2010/main" val="579233720"/>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2.77778E-6 -1.11111E-6 L 0.33282 0.22315 " pathEditMode="relative" rAng="0" ptsTypes="AA">
                                      <p:cBhvr>
                                        <p:cTn id="6" dur="2000" fill="hold"/>
                                        <p:tgtEl>
                                          <p:spTgt spid="3"/>
                                        </p:tgtEl>
                                        <p:attrNameLst>
                                          <p:attrName>ppt_x</p:attrName>
                                          <p:attrName>ppt_y</p:attrName>
                                        </p:attrNameLst>
                                      </p:cBhvr>
                                      <p:rCtr x="16632" y="1115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p:cNvGrpSpPr/>
          <p:nvPr/>
        </p:nvGrpSpPr>
        <p:grpSpPr>
          <a:xfrm>
            <a:off x="457200" y="2371725"/>
            <a:ext cx="431006" cy="371475"/>
            <a:chOff x="466725" y="2374106"/>
            <a:chExt cx="431006" cy="371475"/>
          </a:xfrm>
        </p:grpSpPr>
        <p:sp>
          <p:nvSpPr>
            <p:cNvPr id="150" name="Freeform 149"/>
            <p:cNvSpPr/>
            <p:nvPr/>
          </p:nvSpPr>
          <p:spPr>
            <a:xfrm>
              <a:off x="466725" y="2374106"/>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150"/>
            <p:cNvSpPr/>
            <p:nvPr/>
          </p:nvSpPr>
          <p:spPr>
            <a:xfrm>
              <a:off x="594784"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151"/>
            <p:cNvSpPr/>
            <p:nvPr/>
          </p:nvSpPr>
          <p:spPr>
            <a:xfrm>
              <a:off x="685800"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644793" y="257413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737668"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744803" y="2578321"/>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186"/>
            <p:cNvSpPr/>
            <p:nvPr/>
          </p:nvSpPr>
          <p:spPr>
            <a:xfrm>
              <a:off x="551918" y="254793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a:off x="609600"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a:off x="611981" y="2618806"/>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189"/>
            <p:cNvSpPr/>
            <p:nvPr/>
          </p:nvSpPr>
          <p:spPr>
            <a:xfrm>
              <a:off x="647696" y="250031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Freeform 6"/>
          <p:cNvSpPr/>
          <p:nvPr/>
        </p:nvSpPr>
        <p:spPr>
          <a:xfrm>
            <a:off x="469106" y="2374106"/>
            <a:ext cx="350044" cy="204788"/>
          </a:xfrm>
          <a:custGeom>
            <a:avLst/>
            <a:gdLst>
              <a:gd name="connsiteX0" fmla="*/ 288132 w 350044"/>
              <a:gd name="connsiteY0" fmla="*/ 173832 h 204788"/>
              <a:gd name="connsiteX1" fmla="*/ 114300 w 350044"/>
              <a:gd name="connsiteY1" fmla="*/ 204788 h 204788"/>
              <a:gd name="connsiteX2" fmla="*/ 0 w 350044"/>
              <a:gd name="connsiteY2" fmla="*/ 202407 h 204788"/>
              <a:gd name="connsiteX3" fmla="*/ 95250 w 350044"/>
              <a:gd name="connsiteY3" fmla="*/ 123825 h 204788"/>
              <a:gd name="connsiteX4" fmla="*/ 47625 w 350044"/>
              <a:gd name="connsiteY4" fmla="*/ 0 h 204788"/>
              <a:gd name="connsiteX5" fmla="*/ 159544 w 350044"/>
              <a:gd name="connsiteY5" fmla="*/ 76200 h 204788"/>
              <a:gd name="connsiteX6" fmla="*/ 350044 w 350044"/>
              <a:gd name="connsiteY6" fmla="*/ 47625 h 204788"/>
              <a:gd name="connsiteX7" fmla="*/ 288132 w 350044"/>
              <a:gd name="connsiteY7" fmla="*/ 173832 h 20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0044" h="204788">
                <a:moveTo>
                  <a:pt x="288132" y="173832"/>
                </a:moveTo>
                <a:lnTo>
                  <a:pt x="114300" y="204788"/>
                </a:lnTo>
                <a:lnTo>
                  <a:pt x="0" y="202407"/>
                </a:lnTo>
                <a:lnTo>
                  <a:pt x="95250" y="123825"/>
                </a:lnTo>
                <a:lnTo>
                  <a:pt x="47625" y="0"/>
                </a:lnTo>
                <a:lnTo>
                  <a:pt x="159544" y="76200"/>
                </a:lnTo>
                <a:lnTo>
                  <a:pt x="350044" y="47625"/>
                </a:lnTo>
                <a:lnTo>
                  <a:pt x="288132" y="173832"/>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58353" y="2371904"/>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539750" y="250190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106"/>
          <p:cNvSpPr/>
          <p:nvPr/>
        </p:nvSpPr>
        <p:spPr>
          <a:xfrm>
            <a:off x="650940" y="2458133"/>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600075" y="2553494"/>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692150" y="254635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609600" y="251460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ame 5"/>
          <p:cNvSpPr/>
          <p:nvPr/>
        </p:nvSpPr>
        <p:spPr>
          <a:xfrm>
            <a:off x="-108755" y="1724147"/>
            <a:ext cx="1670855" cy="2230633"/>
          </a:xfrm>
          <a:prstGeom prst="frame">
            <a:avLst>
              <a:gd name="adj1" fmla="val 26993"/>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 name="Group 2"/>
          <p:cNvGrpSpPr/>
          <p:nvPr/>
        </p:nvGrpSpPr>
        <p:grpSpPr>
          <a:xfrm rot="20493962">
            <a:off x="290759" y="1822154"/>
            <a:ext cx="1033943" cy="736681"/>
            <a:chOff x="515243" y="1754744"/>
            <a:chExt cx="1033943" cy="736681"/>
          </a:xfrm>
        </p:grpSpPr>
        <p:sp>
          <p:nvSpPr>
            <p:cNvPr id="62" name="Freeform 61"/>
            <p:cNvSpPr/>
            <p:nvPr/>
          </p:nvSpPr>
          <p:spPr>
            <a:xfrm rot="15401727" flipH="1">
              <a:off x="816534" y="2348809"/>
              <a:ext cx="88246" cy="125704"/>
            </a:xfrm>
            <a:custGeom>
              <a:avLst/>
              <a:gdLst>
                <a:gd name="connsiteX0" fmla="*/ 130969 w 130969"/>
                <a:gd name="connsiteY0" fmla="*/ 0 h 197644"/>
                <a:gd name="connsiteX1" fmla="*/ 0 w 130969"/>
                <a:gd name="connsiteY1" fmla="*/ 197644 h 197644"/>
                <a:gd name="connsiteX0" fmla="*/ 64040 w 64040"/>
                <a:gd name="connsiteY0" fmla="*/ 0 h 91224"/>
                <a:gd name="connsiteX1" fmla="*/ 0 w 64040"/>
                <a:gd name="connsiteY1" fmla="*/ 91224 h 91224"/>
              </a:gdLst>
              <a:ahLst/>
              <a:cxnLst>
                <a:cxn ang="0">
                  <a:pos x="connsiteX0" y="connsiteY0"/>
                </a:cxn>
                <a:cxn ang="0">
                  <a:pos x="connsiteX1" y="connsiteY1"/>
                </a:cxn>
              </a:cxnLst>
              <a:rect l="l" t="t" r="r" b="b"/>
              <a:pathLst>
                <a:path w="64040" h="91224">
                  <a:moveTo>
                    <a:pt x="64040" y="0"/>
                  </a:moveTo>
                  <a:lnTo>
                    <a:pt x="0" y="9122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p:cNvGrpSpPr/>
            <p:nvPr/>
          </p:nvGrpSpPr>
          <p:grpSpPr>
            <a:xfrm>
              <a:off x="515243" y="1754744"/>
              <a:ext cx="1033943" cy="736681"/>
              <a:chOff x="515243" y="1754744"/>
              <a:chExt cx="1033943" cy="736681"/>
            </a:xfrm>
          </p:grpSpPr>
          <p:sp>
            <p:nvSpPr>
              <p:cNvPr id="63" name="Freeform 62"/>
              <p:cNvSpPr/>
              <p:nvPr/>
            </p:nvSpPr>
            <p:spPr>
              <a:xfrm rot="15401727" flipH="1">
                <a:off x="1291103" y="1846242"/>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rot="15401727" flipH="1">
                <a:off x="1330980" y="2014874"/>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rot="15401727" flipH="1">
                <a:off x="586592" y="1683395"/>
                <a:ext cx="421574" cy="564271"/>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rot="15401727" flipH="1">
                <a:off x="736101" y="1920377"/>
                <a:ext cx="571048" cy="571048"/>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65"/>
              <p:cNvSpPr/>
              <p:nvPr/>
            </p:nvSpPr>
            <p:spPr>
              <a:xfrm rot="15916518" flipH="1">
                <a:off x="897285" y="2096192"/>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7085324" y="2860018"/>
            <a:ext cx="780072" cy="2033118"/>
            <a:chOff x="4029089" y="2298229"/>
            <a:chExt cx="1635050" cy="4261466"/>
          </a:xfrm>
        </p:grpSpPr>
        <p:sp>
          <p:nvSpPr>
            <p:cNvPr id="158" name="Freeform 157"/>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0" name="Group 159"/>
            <p:cNvGrpSpPr/>
            <p:nvPr/>
          </p:nvGrpSpPr>
          <p:grpSpPr>
            <a:xfrm>
              <a:off x="4475823" y="4038992"/>
              <a:ext cx="442695" cy="1204307"/>
              <a:chOff x="1409647" y="3886592"/>
              <a:chExt cx="442695" cy="1204307"/>
            </a:xfrm>
          </p:grpSpPr>
          <p:sp>
            <p:nvSpPr>
              <p:cNvPr id="165" name="Freeform 164"/>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1" name="Group 160"/>
            <p:cNvGrpSpPr/>
            <p:nvPr/>
          </p:nvGrpSpPr>
          <p:grpSpPr>
            <a:xfrm flipH="1">
              <a:off x="4994228" y="4036801"/>
              <a:ext cx="442695" cy="1204307"/>
              <a:chOff x="4028134" y="4038992"/>
              <a:chExt cx="442695" cy="1204307"/>
            </a:xfrm>
          </p:grpSpPr>
          <p:sp>
            <p:nvSpPr>
              <p:cNvPr id="163" name="Freeform 162"/>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2" name="Oval 161"/>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2" name="Group 111"/>
          <p:cNvGrpSpPr/>
          <p:nvPr/>
        </p:nvGrpSpPr>
        <p:grpSpPr>
          <a:xfrm>
            <a:off x="4491917" y="3695029"/>
            <a:ext cx="1668494" cy="1611381"/>
            <a:chOff x="1688367" y="2339340"/>
            <a:chExt cx="1668494" cy="1611381"/>
          </a:xfrm>
        </p:grpSpPr>
        <p:sp>
          <p:nvSpPr>
            <p:cNvPr id="113" name="Freeform 112"/>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688367" y="3065315"/>
              <a:ext cx="1668494" cy="885406"/>
              <a:chOff x="1688367" y="3065315"/>
              <a:chExt cx="1668494" cy="885406"/>
            </a:xfrm>
          </p:grpSpPr>
          <p:sp>
            <p:nvSpPr>
              <p:cNvPr id="154" name="Freeform 15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p:cNvGrpSpPr/>
              <p:nvPr/>
            </p:nvGrpSpPr>
            <p:grpSpPr>
              <a:xfrm>
                <a:off x="1770097" y="3662588"/>
                <a:ext cx="1427235" cy="288133"/>
                <a:chOff x="1770097" y="3657600"/>
                <a:chExt cx="1427235" cy="288133"/>
              </a:xfrm>
            </p:grpSpPr>
            <p:sp>
              <p:nvSpPr>
                <p:cNvPr id="156" name="Rectangle 155"/>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0" name="Group 109"/>
          <p:cNvGrpSpPr/>
          <p:nvPr/>
        </p:nvGrpSpPr>
        <p:grpSpPr>
          <a:xfrm flipH="1">
            <a:off x="7024462" y="4239195"/>
            <a:ext cx="1994780" cy="891153"/>
            <a:chOff x="805646" y="504127"/>
            <a:chExt cx="2448280" cy="1093751"/>
          </a:xfrm>
        </p:grpSpPr>
        <p:sp>
          <p:nvSpPr>
            <p:cNvPr id="167" name="Freeform 166"/>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8" name="Group 167"/>
            <p:cNvGrpSpPr/>
            <p:nvPr/>
          </p:nvGrpSpPr>
          <p:grpSpPr>
            <a:xfrm>
              <a:off x="805646" y="504127"/>
              <a:ext cx="2448280" cy="1093751"/>
              <a:chOff x="805646" y="504127"/>
              <a:chExt cx="2448280" cy="1093751"/>
            </a:xfrm>
          </p:grpSpPr>
          <p:sp>
            <p:nvSpPr>
              <p:cNvPr id="169" name="Freeform 168"/>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Oval 172"/>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p:cNvGrpSpPr/>
              <p:nvPr/>
            </p:nvGrpSpPr>
            <p:grpSpPr>
              <a:xfrm>
                <a:off x="2437062" y="504127"/>
                <a:ext cx="816864" cy="634589"/>
                <a:chOff x="2437062" y="504127"/>
                <a:chExt cx="816864" cy="634589"/>
              </a:xfrm>
            </p:grpSpPr>
            <p:sp>
              <p:nvSpPr>
                <p:cNvPr id="177" name="Freeform 176"/>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 name="Group 8"/>
          <p:cNvGrpSpPr/>
          <p:nvPr/>
        </p:nvGrpSpPr>
        <p:grpSpPr>
          <a:xfrm>
            <a:off x="737491" y="-445894"/>
            <a:ext cx="7869650" cy="7582324"/>
            <a:chOff x="737491" y="-445894"/>
            <a:chExt cx="7869650" cy="7582324"/>
          </a:xfrm>
        </p:grpSpPr>
        <p:grpSp>
          <p:nvGrpSpPr>
            <p:cNvPr id="117" name="Group 116"/>
            <p:cNvGrpSpPr/>
            <p:nvPr/>
          </p:nvGrpSpPr>
          <p:grpSpPr>
            <a:xfrm rot="491490">
              <a:off x="737491" y="-445894"/>
              <a:ext cx="7869650" cy="7582324"/>
              <a:chOff x="-21991" y="-380998"/>
              <a:chExt cx="9151671" cy="7239000"/>
            </a:xfrm>
          </p:grpSpPr>
          <p:sp>
            <p:nvSpPr>
              <p:cNvPr id="118" name="Explosion 2 117"/>
              <p:cNvSpPr/>
              <p:nvPr/>
            </p:nvSpPr>
            <p:spPr>
              <a:xfrm rot="1152323">
                <a:off x="1219199" y="-380998"/>
                <a:ext cx="7239000" cy="7239000"/>
              </a:xfrm>
              <a:prstGeom prst="irregularSeal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143" name="TextBox 142"/>
              <p:cNvSpPr txBox="1"/>
              <p:nvPr/>
            </p:nvSpPr>
            <p:spPr>
              <a:xfrm rot="20509080">
                <a:off x="-21991" y="2738974"/>
                <a:ext cx="9151671" cy="999058"/>
              </a:xfrm>
              <a:prstGeom prst="rect">
                <a:avLst/>
              </a:prstGeom>
              <a:noFill/>
            </p:spPr>
            <p:txBody>
              <a:bodyPr wrap="square" rtlCol="0">
                <a:spAutoFit/>
              </a:bodyPr>
              <a:lstStyle/>
              <a:p>
                <a:pPr algn="ctr"/>
                <a:r>
                  <a:rPr lang="en-US" sz="6200" b="1" dirty="0" smtClean="0"/>
                  <a:t>Game Over!</a:t>
                </a:r>
                <a:endParaRPr lang="en-US" sz="6200" b="1" dirty="0"/>
              </a:p>
            </p:txBody>
          </p:sp>
        </p:grpSp>
        <p:sp>
          <p:nvSpPr>
            <p:cNvPr id="4" name="TextBox 3"/>
            <p:cNvSpPr txBox="1"/>
            <p:nvPr/>
          </p:nvSpPr>
          <p:spPr>
            <a:xfrm>
              <a:off x="2971800" y="4329751"/>
              <a:ext cx="2882131" cy="379397"/>
            </a:xfrm>
            <a:prstGeom prst="rect">
              <a:avLst/>
            </a:prstGeom>
            <a:noFill/>
          </p:spPr>
          <p:txBody>
            <a:bodyPr wrap="square" rtlCol="0">
              <a:spAutoFit/>
            </a:bodyPr>
            <a:lstStyle/>
            <a:p>
              <a:pPr algn="ctr"/>
              <a:r>
                <a:rPr lang="en-US" dirty="0" smtClean="0"/>
                <a:t>(Click to try again)</a:t>
              </a:r>
              <a:endParaRPr lang="en-US" dirty="0"/>
            </a:p>
          </p:txBody>
        </p:sp>
      </p:grpSp>
      <p:sp>
        <p:nvSpPr>
          <p:cNvPr id="144" name="Explosion 2 143">
            <a:hlinkClick r:id="rId2" action="ppaction://hlinksldjump"/>
          </p:cNvPr>
          <p:cNvSpPr/>
          <p:nvPr/>
        </p:nvSpPr>
        <p:spPr>
          <a:xfrm rot="1643813">
            <a:off x="1804127" y="-408202"/>
            <a:ext cx="6224917" cy="7582324"/>
          </a:xfrm>
          <a:prstGeom prst="irregularSeal2">
            <a:avLst/>
          </a:prstGeom>
          <a:solidFill>
            <a:srgbClr val="FFFF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Tree>
    <p:extLst>
      <p:ext uri="{BB962C8B-B14F-4D97-AF65-F5344CB8AC3E}">
        <p14:creationId xmlns:p14="http://schemas.microsoft.com/office/powerpoint/2010/main" val="11406282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80" fill="hold">
                                          <p:stCondLst>
                                            <p:cond delay="0"/>
                                          </p:stCondLst>
                                        </p:cTn>
                                        <p:tgtEl>
                                          <p:spTgt spid="3"/>
                                        </p:tgtEl>
                                        <p:attrNameLst>
                                          <p:attrName>r</p:attrName>
                                        </p:attrNameLst>
                                      </p:cBhvr>
                                    </p:animRot>
                                    <p:animRot by="-240000">
                                      <p:cBhvr>
                                        <p:cTn id="7" dur="160" fill="hold">
                                          <p:stCondLst>
                                            <p:cond delay="160"/>
                                          </p:stCondLst>
                                        </p:cTn>
                                        <p:tgtEl>
                                          <p:spTgt spid="3"/>
                                        </p:tgtEl>
                                        <p:attrNameLst>
                                          <p:attrName>r</p:attrName>
                                        </p:attrNameLst>
                                      </p:cBhvr>
                                    </p:animRot>
                                    <p:animRot by="240000">
                                      <p:cBhvr>
                                        <p:cTn id="8" dur="160" fill="hold">
                                          <p:stCondLst>
                                            <p:cond delay="320"/>
                                          </p:stCondLst>
                                        </p:cTn>
                                        <p:tgtEl>
                                          <p:spTgt spid="3"/>
                                        </p:tgtEl>
                                        <p:attrNameLst>
                                          <p:attrName>r</p:attrName>
                                        </p:attrNameLst>
                                      </p:cBhvr>
                                    </p:animRot>
                                    <p:animRot by="-240000">
                                      <p:cBhvr>
                                        <p:cTn id="9" dur="160" fill="hold">
                                          <p:stCondLst>
                                            <p:cond delay="480"/>
                                          </p:stCondLst>
                                        </p:cTn>
                                        <p:tgtEl>
                                          <p:spTgt spid="3"/>
                                        </p:tgtEl>
                                        <p:attrNameLst>
                                          <p:attrName>r</p:attrName>
                                        </p:attrNameLst>
                                      </p:cBhvr>
                                    </p:animRot>
                                    <p:animRot by="120000">
                                      <p:cBhvr>
                                        <p:cTn id="10" dur="160" fill="hold">
                                          <p:stCondLst>
                                            <p:cond delay="640"/>
                                          </p:stCondLst>
                                        </p:cTn>
                                        <p:tgtEl>
                                          <p:spTgt spid="3"/>
                                        </p:tgtEl>
                                        <p:attrNameLst>
                                          <p:attrName>r</p:attrName>
                                        </p:attrNameLst>
                                      </p:cBhvr>
                                    </p:animRot>
                                  </p:childTnLst>
                                </p:cTn>
                              </p:par>
                              <p:par>
                                <p:cTn id="11" presetID="1" presetClass="entr" presetSubtype="0" fill="hold" grpId="0" nodeType="withEffect">
                                  <p:stCondLst>
                                    <p:cond delay="0"/>
                                  </p:stCondLst>
                                  <p:childTnLst>
                                    <p:set>
                                      <p:cBhvr>
                                        <p:cTn id="12" dur="1" fill="hold">
                                          <p:stCondLst>
                                            <p:cond delay="0"/>
                                          </p:stCondLst>
                                        </p:cTn>
                                        <p:tgtEl>
                                          <p:spTgt spid="106"/>
                                        </p:tgtEl>
                                        <p:attrNameLst>
                                          <p:attrName>style.visibility</p:attrName>
                                        </p:attrNameLst>
                                      </p:cBhvr>
                                      <p:to>
                                        <p:strVal val="visible"/>
                                      </p:to>
                                    </p:set>
                                  </p:childTnLst>
                                </p:cTn>
                              </p:par>
                              <p:par>
                                <p:cTn id="13" presetID="64" presetClass="path" presetSubtype="0" repeatCount="indefinite" fill="hold" grpId="1" nodeType="withEffect">
                                  <p:stCondLst>
                                    <p:cond delay="0"/>
                                  </p:stCondLst>
                                  <p:childTnLst>
                                    <p:animMotion origin="layout" path="M 3.88889E-6 2.59259E-6 L -0.03698 -0.10949 " pathEditMode="relative" rAng="0" ptsTypes="AA">
                                      <p:cBhvr>
                                        <p:cTn id="14" dur="1000" fill="hold"/>
                                        <p:tgtEl>
                                          <p:spTgt spid="106"/>
                                        </p:tgtEl>
                                        <p:attrNameLst>
                                          <p:attrName>ppt_x</p:attrName>
                                          <p:attrName>ppt_y</p:attrName>
                                        </p:attrNameLst>
                                      </p:cBhvr>
                                      <p:rCtr x="-1858" y="-5486"/>
                                    </p:animMotion>
                                  </p:childTnLst>
                                </p:cTn>
                              </p:par>
                              <p:par>
                                <p:cTn id="15" presetID="1" presetClass="entr" presetSubtype="0" fill="hold" grpId="0" nodeType="withEffect">
                                  <p:stCondLst>
                                    <p:cond delay="200"/>
                                  </p:stCondLst>
                                  <p:childTnLst>
                                    <p:set>
                                      <p:cBhvr>
                                        <p:cTn id="16" dur="1" fill="hold">
                                          <p:stCondLst>
                                            <p:cond delay="0"/>
                                          </p:stCondLst>
                                        </p:cTn>
                                        <p:tgtEl>
                                          <p:spTgt spid="107"/>
                                        </p:tgtEl>
                                        <p:attrNameLst>
                                          <p:attrName>style.visibility</p:attrName>
                                        </p:attrNameLst>
                                      </p:cBhvr>
                                      <p:to>
                                        <p:strVal val="visible"/>
                                      </p:to>
                                    </p:set>
                                  </p:childTnLst>
                                </p:cTn>
                              </p:par>
                              <p:par>
                                <p:cTn id="17" presetID="64" presetClass="path" presetSubtype="0" repeatCount="indefinite" fill="hold" grpId="1" nodeType="withEffect">
                                  <p:stCondLst>
                                    <p:cond delay="200"/>
                                  </p:stCondLst>
                                  <p:childTnLst>
                                    <p:animMotion origin="layout" path="M 1.11111E-6 4.07407E-6 L 0.04861 -0.08565 " pathEditMode="relative" rAng="0" ptsTypes="AA">
                                      <p:cBhvr>
                                        <p:cTn id="18" dur="1000" fill="hold"/>
                                        <p:tgtEl>
                                          <p:spTgt spid="107"/>
                                        </p:tgtEl>
                                        <p:attrNameLst>
                                          <p:attrName>ppt_x</p:attrName>
                                          <p:attrName>ppt_y</p:attrName>
                                        </p:attrNameLst>
                                      </p:cBhvr>
                                      <p:rCtr x="2431" y="-4282"/>
                                    </p:animMotion>
                                  </p:childTnLst>
                                </p:cTn>
                              </p:par>
                              <p:par>
                                <p:cTn id="19" presetID="1" presetClass="entr" presetSubtype="0" fill="hold" grpId="0" nodeType="withEffect">
                                  <p:stCondLst>
                                    <p:cond delay="400"/>
                                  </p:stCondLst>
                                  <p:childTnLst>
                                    <p:set>
                                      <p:cBhvr>
                                        <p:cTn id="20" dur="1" fill="hold">
                                          <p:stCondLst>
                                            <p:cond delay="0"/>
                                          </p:stCondLst>
                                        </p:cTn>
                                        <p:tgtEl>
                                          <p:spTgt spid="108"/>
                                        </p:tgtEl>
                                        <p:attrNameLst>
                                          <p:attrName>style.visibility</p:attrName>
                                        </p:attrNameLst>
                                      </p:cBhvr>
                                      <p:to>
                                        <p:strVal val="visible"/>
                                      </p:to>
                                    </p:set>
                                  </p:childTnLst>
                                </p:cTn>
                              </p:par>
                              <p:par>
                                <p:cTn id="21" presetID="64" presetClass="path" presetSubtype="0" repeatCount="indefinite" fill="hold" grpId="1" nodeType="withEffect">
                                  <p:stCondLst>
                                    <p:cond delay="400"/>
                                  </p:stCondLst>
                                  <p:childTnLst>
                                    <p:animMotion origin="layout" path="M -3.33333E-6 3.7037E-6 L -0.07916 0.03356 " pathEditMode="relative" rAng="0" ptsTypes="AA">
                                      <p:cBhvr>
                                        <p:cTn id="22" dur="1000" fill="hold"/>
                                        <p:tgtEl>
                                          <p:spTgt spid="108"/>
                                        </p:tgtEl>
                                        <p:attrNameLst>
                                          <p:attrName>ppt_x</p:attrName>
                                          <p:attrName>ppt_y</p:attrName>
                                        </p:attrNameLst>
                                      </p:cBhvr>
                                      <p:rCtr x="-3958" y="1667"/>
                                    </p:animMotion>
                                  </p:childTnLst>
                                </p:cTn>
                              </p:par>
                              <p:par>
                                <p:cTn id="23" presetID="1" presetClass="entr" presetSubtype="0" fill="hold" grpId="0" nodeType="withEffect">
                                  <p:stCondLst>
                                    <p:cond delay="600"/>
                                  </p:stCondLst>
                                  <p:childTnLst>
                                    <p:set>
                                      <p:cBhvr>
                                        <p:cTn id="24" dur="1" fill="hold">
                                          <p:stCondLst>
                                            <p:cond delay="0"/>
                                          </p:stCondLst>
                                        </p:cTn>
                                        <p:tgtEl>
                                          <p:spTgt spid="109"/>
                                        </p:tgtEl>
                                        <p:attrNameLst>
                                          <p:attrName>style.visibility</p:attrName>
                                        </p:attrNameLst>
                                      </p:cBhvr>
                                      <p:to>
                                        <p:strVal val="visible"/>
                                      </p:to>
                                    </p:set>
                                  </p:childTnLst>
                                </p:cTn>
                              </p:par>
                              <p:par>
                                <p:cTn id="25" presetID="64" presetClass="path" presetSubtype="0" repeatCount="indefinite" fill="hold" grpId="1" nodeType="withEffect">
                                  <p:stCondLst>
                                    <p:cond delay="600"/>
                                  </p:stCondLst>
                                  <p:childTnLst>
                                    <p:animMotion origin="layout" path="M -2.77778E-6 1.11111E-6 L 0.06077 0.05694 " pathEditMode="relative" rAng="0" ptsTypes="AA">
                                      <p:cBhvr>
                                        <p:cTn id="26" dur="1000" fill="hold"/>
                                        <p:tgtEl>
                                          <p:spTgt spid="109"/>
                                        </p:tgtEl>
                                        <p:attrNameLst>
                                          <p:attrName>ppt_x</p:attrName>
                                          <p:attrName>ppt_y</p:attrName>
                                        </p:attrNameLst>
                                      </p:cBhvr>
                                      <p:rCtr x="3038" y="2847"/>
                                    </p:animMotion>
                                  </p:childTnLst>
                                </p:cTn>
                              </p:par>
                              <p:par>
                                <p:cTn id="27" presetID="1" presetClass="entr" presetSubtype="0" fill="hold" grpId="0" nodeType="withEffect">
                                  <p:stCondLst>
                                    <p:cond delay="800"/>
                                  </p:stCondLst>
                                  <p:childTnLst>
                                    <p:set>
                                      <p:cBhvr>
                                        <p:cTn id="28" dur="1" fill="hold">
                                          <p:stCondLst>
                                            <p:cond delay="0"/>
                                          </p:stCondLst>
                                        </p:cTn>
                                        <p:tgtEl>
                                          <p:spTgt spid="116"/>
                                        </p:tgtEl>
                                        <p:attrNameLst>
                                          <p:attrName>style.visibility</p:attrName>
                                        </p:attrNameLst>
                                      </p:cBhvr>
                                      <p:to>
                                        <p:strVal val="visible"/>
                                      </p:to>
                                    </p:set>
                                  </p:childTnLst>
                                </p:cTn>
                              </p:par>
                              <p:par>
                                <p:cTn id="29" presetID="64" presetClass="path" presetSubtype="0" repeatCount="indefinite" fill="hold" grpId="1" nodeType="withEffect">
                                  <p:stCondLst>
                                    <p:cond delay="800"/>
                                  </p:stCondLst>
                                  <p:childTnLst>
                                    <p:animMotion origin="layout" path="M 5E-6 7.40741E-7 L -0.05521 0.09491 " pathEditMode="relative" rAng="0" ptsTypes="AA">
                                      <p:cBhvr>
                                        <p:cTn id="30" dur="1000" fill="hold"/>
                                        <p:tgtEl>
                                          <p:spTgt spid="116"/>
                                        </p:tgtEl>
                                        <p:attrNameLst>
                                          <p:attrName>ppt_x</p:attrName>
                                          <p:attrName>ppt_y</p:attrName>
                                        </p:attrNameLst>
                                      </p:cBhvr>
                                      <p:rCtr x="-2760" y="4745"/>
                                    </p:animMotion>
                                  </p:childTnLst>
                                </p:cTn>
                              </p:par>
                              <p:par>
                                <p:cTn id="31" presetID="35" presetClass="entr" presetSubtype="0" fill="hold" nodeType="withEffect">
                                  <p:stCondLst>
                                    <p:cond delay="80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anim calcmode="lin" valueType="num">
                                      <p:cBhvr>
                                        <p:cTn id="34" dur="500" fill="hold"/>
                                        <p:tgtEl>
                                          <p:spTgt spid="9"/>
                                        </p:tgtEl>
                                        <p:attrNameLst>
                                          <p:attrName>style.rotation</p:attrName>
                                        </p:attrNameLst>
                                      </p:cBhvr>
                                      <p:tavLst>
                                        <p:tav tm="0">
                                          <p:val>
                                            <p:fltVal val="720"/>
                                          </p:val>
                                        </p:tav>
                                        <p:tav tm="100000">
                                          <p:val>
                                            <p:fltVal val="0"/>
                                          </p:val>
                                        </p:tav>
                                      </p:tavLst>
                                    </p:anim>
                                    <p:anim calcmode="lin" valueType="num">
                                      <p:cBhvr>
                                        <p:cTn id="35" dur="500" fill="hold"/>
                                        <p:tgtEl>
                                          <p:spTgt spid="9"/>
                                        </p:tgtEl>
                                        <p:attrNameLst>
                                          <p:attrName>ppt_h</p:attrName>
                                        </p:attrNameLst>
                                      </p:cBhvr>
                                      <p:tavLst>
                                        <p:tav tm="0">
                                          <p:val>
                                            <p:fltVal val="0"/>
                                          </p:val>
                                        </p:tav>
                                        <p:tav tm="100000">
                                          <p:val>
                                            <p:strVal val="#ppt_h"/>
                                          </p:val>
                                        </p:tav>
                                      </p:tavLst>
                                    </p:anim>
                                    <p:anim calcmode="lin" valueType="num">
                                      <p:cBhvr>
                                        <p:cTn id="36" dur="500" fill="hold"/>
                                        <p:tgtEl>
                                          <p:spTgt spid="9"/>
                                        </p:tgtEl>
                                        <p:attrNameLst>
                                          <p:attrName>ppt_w</p:attrName>
                                        </p:attrNameLst>
                                      </p:cBhvr>
                                      <p:tavLst>
                                        <p:tav tm="0">
                                          <p:val>
                                            <p:fltVal val="0"/>
                                          </p:val>
                                        </p:tav>
                                        <p:tav tm="100000">
                                          <p:val>
                                            <p:strVal val="#ppt_w"/>
                                          </p:val>
                                        </p:tav>
                                      </p:tavLst>
                                    </p:anim>
                                  </p:childTnLst>
                                </p:cTn>
                              </p:par>
                              <p:par>
                                <p:cTn id="37" presetID="1" presetClass="entr" presetSubtype="0" fill="hold" grpId="0" nodeType="withEffect">
                                  <p:stCondLst>
                                    <p:cond delay="800"/>
                                  </p:stCondLst>
                                  <p:childTnLst>
                                    <p:set>
                                      <p:cBhvr>
                                        <p:cTn id="38" dur="1" fill="hold">
                                          <p:stCondLst>
                                            <p:cond delay="0"/>
                                          </p:stCondLst>
                                        </p:cTn>
                                        <p:tgtEl>
                                          <p:spTgt spid="1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106" grpId="1" animBg="1"/>
      <p:bldP spid="107" grpId="0" animBg="1"/>
      <p:bldP spid="107" grpId="1" animBg="1"/>
      <p:bldP spid="108" grpId="0" animBg="1"/>
      <p:bldP spid="108" grpId="1" animBg="1"/>
      <p:bldP spid="109" grpId="0" animBg="1"/>
      <p:bldP spid="109" grpId="1" animBg="1"/>
      <p:bldP spid="116" grpId="0" animBg="1"/>
      <p:bldP spid="116" grpId="1" animBg="1"/>
      <p:bldP spid="144"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127"/>
          <p:cNvGrpSpPr/>
          <p:nvPr/>
        </p:nvGrpSpPr>
        <p:grpSpPr>
          <a:xfrm>
            <a:off x="4730027" y="3866548"/>
            <a:ext cx="1668494" cy="1611381"/>
            <a:chOff x="1688367" y="2339340"/>
            <a:chExt cx="1668494" cy="1611381"/>
          </a:xfrm>
        </p:grpSpPr>
        <p:sp>
          <p:nvSpPr>
            <p:cNvPr id="129" name="Freeform 128"/>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1" name="Group 130"/>
            <p:cNvGrpSpPr/>
            <p:nvPr/>
          </p:nvGrpSpPr>
          <p:grpSpPr>
            <a:xfrm>
              <a:off x="1688367" y="3065315"/>
              <a:ext cx="1668494" cy="885406"/>
              <a:chOff x="1688367" y="3065315"/>
              <a:chExt cx="1668494" cy="885406"/>
            </a:xfrm>
          </p:grpSpPr>
          <p:sp>
            <p:nvSpPr>
              <p:cNvPr id="132" name="Freeform 131"/>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3" name="Group 132"/>
              <p:cNvGrpSpPr/>
              <p:nvPr/>
            </p:nvGrpSpPr>
            <p:grpSpPr>
              <a:xfrm>
                <a:off x="1770097" y="3662588"/>
                <a:ext cx="1427235" cy="288133"/>
                <a:chOff x="1770097" y="3657600"/>
                <a:chExt cx="1427235" cy="288133"/>
              </a:xfrm>
            </p:grpSpPr>
            <p:sp>
              <p:nvSpPr>
                <p:cNvPr id="134" name="Rectangle 133"/>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5" name="Group 164"/>
          <p:cNvGrpSpPr/>
          <p:nvPr/>
        </p:nvGrpSpPr>
        <p:grpSpPr>
          <a:xfrm flipH="1">
            <a:off x="7530141" y="4642135"/>
            <a:ext cx="1120191" cy="1171650"/>
            <a:chOff x="1858464" y="2554917"/>
            <a:chExt cx="812927" cy="850271"/>
          </a:xfrm>
        </p:grpSpPr>
        <p:sp>
          <p:nvSpPr>
            <p:cNvPr id="166" name="Freeform 165"/>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1" name="Group 170"/>
            <p:cNvGrpSpPr/>
            <p:nvPr/>
          </p:nvGrpSpPr>
          <p:grpSpPr>
            <a:xfrm>
              <a:off x="1858464" y="2703634"/>
              <a:ext cx="305938" cy="409494"/>
              <a:chOff x="1843828" y="2654403"/>
              <a:chExt cx="305938" cy="409494"/>
            </a:xfrm>
          </p:grpSpPr>
          <p:sp>
            <p:nvSpPr>
              <p:cNvPr id="183" name="Freeform 18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2" name="Oval 171"/>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3" name="Group 172"/>
            <p:cNvGrpSpPr/>
            <p:nvPr/>
          </p:nvGrpSpPr>
          <p:grpSpPr>
            <a:xfrm>
              <a:off x="2340695" y="2611472"/>
              <a:ext cx="330696" cy="231532"/>
              <a:chOff x="2355460" y="2587868"/>
              <a:chExt cx="330696" cy="231532"/>
            </a:xfrm>
          </p:grpSpPr>
          <p:sp>
            <p:nvSpPr>
              <p:cNvPr id="181" name="Freeform 18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4" name="Freeform 17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p:cNvGrpSpPr/>
            <p:nvPr/>
          </p:nvGrpSpPr>
          <p:grpSpPr>
            <a:xfrm>
              <a:off x="2437357" y="2666309"/>
              <a:ext cx="69406" cy="69406"/>
              <a:chOff x="2523175" y="1394290"/>
              <a:chExt cx="69406" cy="69406"/>
            </a:xfrm>
          </p:grpSpPr>
          <p:sp>
            <p:nvSpPr>
              <p:cNvPr id="179" name="Oval 17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p:cNvGrpSpPr/>
            <p:nvPr/>
          </p:nvGrpSpPr>
          <p:grpSpPr>
            <a:xfrm>
              <a:off x="2516956" y="2651417"/>
              <a:ext cx="69406" cy="69406"/>
              <a:chOff x="2523175" y="1394290"/>
              <a:chExt cx="69406" cy="69406"/>
            </a:xfrm>
          </p:grpSpPr>
          <p:sp>
            <p:nvSpPr>
              <p:cNvPr id="177" name="Oval 17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7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6" name="Group 185"/>
          <p:cNvGrpSpPr/>
          <p:nvPr/>
        </p:nvGrpSpPr>
        <p:grpSpPr>
          <a:xfrm>
            <a:off x="6642452" y="3365595"/>
            <a:ext cx="780072" cy="2033118"/>
            <a:chOff x="4029089" y="2298229"/>
            <a:chExt cx="1635050" cy="4261466"/>
          </a:xfrm>
        </p:grpSpPr>
        <p:sp>
          <p:nvSpPr>
            <p:cNvPr id="187" name="Freeform 18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p:cNvGrpSpPr/>
            <p:nvPr/>
          </p:nvGrpSpPr>
          <p:grpSpPr>
            <a:xfrm>
              <a:off x="4475823" y="4038992"/>
              <a:ext cx="442695" cy="1204307"/>
              <a:chOff x="1409647" y="3886592"/>
              <a:chExt cx="442695" cy="1204307"/>
            </a:xfrm>
          </p:grpSpPr>
          <p:sp>
            <p:nvSpPr>
              <p:cNvPr id="218" name="Freeform 217"/>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89"/>
            <p:cNvGrpSpPr/>
            <p:nvPr/>
          </p:nvGrpSpPr>
          <p:grpSpPr>
            <a:xfrm flipH="1">
              <a:off x="4994228" y="4036801"/>
              <a:ext cx="442695" cy="1204307"/>
              <a:chOff x="4028134" y="4038992"/>
              <a:chExt cx="442695" cy="1204307"/>
            </a:xfrm>
          </p:grpSpPr>
          <p:sp>
            <p:nvSpPr>
              <p:cNvPr id="216" name="Freeform 215"/>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5" name="Oval 214"/>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2731316572"/>
      </p:ext>
    </p:extLst>
  </p:cSld>
  <p:clrMapOvr>
    <a:masterClrMapping/>
  </p:clrMapOvr>
  <mc:AlternateContent xmlns:mc="http://schemas.openxmlformats.org/markup-compatibility/2006" xmlns:p14="http://schemas.microsoft.com/office/powerpoint/2010/main">
    <mc:Choice Requires="p14">
      <p:transition spd="med" p14:dur="700" advClick="0" advTm="1000">
        <p:fade/>
      </p:transition>
    </mc:Choice>
    <mc:Fallback xmlns="">
      <p:transition spd="med" advClick="0" advTm="1000">
        <p:fade/>
      </p:transition>
    </mc:Fallback>
  </mc:AlternateContent>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127"/>
          <p:cNvGrpSpPr/>
          <p:nvPr/>
        </p:nvGrpSpPr>
        <p:grpSpPr>
          <a:xfrm>
            <a:off x="4730027" y="3866548"/>
            <a:ext cx="1668494" cy="1611381"/>
            <a:chOff x="1688367" y="2339340"/>
            <a:chExt cx="1668494" cy="1611381"/>
          </a:xfrm>
        </p:grpSpPr>
        <p:sp>
          <p:nvSpPr>
            <p:cNvPr id="129" name="Freeform 128"/>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1" name="Group 130"/>
            <p:cNvGrpSpPr/>
            <p:nvPr/>
          </p:nvGrpSpPr>
          <p:grpSpPr>
            <a:xfrm>
              <a:off x="1688367" y="3065315"/>
              <a:ext cx="1668494" cy="885406"/>
              <a:chOff x="1688367" y="3065315"/>
              <a:chExt cx="1668494" cy="885406"/>
            </a:xfrm>
          </p:grpSpPr>
          <p:sp>
            <p:nvSpPr>
              <p:cNvPr id="132" name="Freeform 131"/>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3" name="Group 132"/>
              <p:cNvGrpSpPr/>
              <p:nvPr/>
            </p:nvGrpSpPr>
            <p:grpSpPr>
              <a:xfrm>
                <a:off x="1770097" y="3662588"/>
                <a:ext cx="1427235" cy="288133"/>
                <a:chOff x="1770097" y="3657600"/>
                <a:chExt cx="1427235" cy="288133"/>
              </a:xfrm>
            </p:grpSpPr>
            <p:sp>
              <p:nvSpPr>
                <p:cNvPr id="134" name="Rectangle 133"/>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5" name="Group 164"/>
          <p:cNvGrpSpPr/>
          <p:nvPr/>
        </p:nvGrpSpPr>
        <p:grpSpPr>
          <a:xfrm flipH="1">
            <a:off x="7530141" y="4642135"/>
            <a:ext cx="1120191" cy="1171650"/>
            <a:chOff x="1858464" y="2554917"/>
            <a:chExt cx="812927" cy="850271"/>
          </a:xfrm>
        </p:grpSpPr>
        <p:sp>
          <p:nvSpPr>
            <p:cNvPr id="166" name="Freeform 165"/>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1" name="Group 170"/>
            <p:cNvGrpSpPr/>
            <p:nvPr/>
          </p:nvGrpSpPr>
          <p:grpSpPr>
            <a:xfrm>
              <a:off x="1858464" y="2703634"/>
              <a:ext cx="305938" cy="409494"/>
              <a:chOff x="1843828" y="2654403"/>
              <a:chExt cx="305938" cy="409494"/>
            </a:xfrm>
          </p:grpSpPr>
          <p:sp>
            <p:nvSpPr>
              <p:cNvPr id="183" name="Freeform 18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2" name="Oval 171"/>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3" name="Group 172"/>
            <p:cNvGrpSpPr/>
            <p:nvPr/>
          </p:nvGrpSpPr>
          <p:grpSpPr>
            <a:xfrm>
              <a:off x="2340695" y="2611472"/>
              <a:ext cx="330696" cy="231532"/>
              <a:chOff x="2355460" y="2587868"/>
              <a:chExt cx="330696" cy="231532"/>
            </a:xfrm>
          </p:grpSpPr>
          <p:sp>
            <p:nvSpPr>
              <p:cNvPr id="181" name="Freeform 18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4" name="Freeform 17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p:cNvGrpSpPr/>
            <p:nvPr/>
          </p:nvGrpSpPr>
          <p:grpSpPr>
            <a:xfrm>
              <a:off x="2437357" y="2666309"/>
              <a:ext cx="69406" cy="69406"/>
              <a:chOff x="2523175" y="1394290"/>
              <a:chExt cx="69406" cy="69406"/>
            </a:xfrm>
          </p:grpSpPr>
          <p:sp>
            <p:nvSpPr>
              <p:cNvPr id="179" name="Oval 17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p:cNvGrpSpPr/>
            <p:nvPr/>
          </p:nvGrpSpPr>
          <p:grpSpPr>
            <a:xfrm>
              <a:off x="2516956" y="2651417"/>
              <a:ext cx="69406" cy="69406"/>
              <a:chOff x="2523175" y="1394290"/>
              <a:chExt cx="69406" cy="69406"/>
            </a:xfrm>
          </p:grpSpPr>
          <p:sp>
            <p:nvSpPr>
              <p:cNvPr id="177" name="Oval 17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7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6" name="Group 185"/>
          <p:cNvGrpSpPr/>
          <p:nvPr/>
        </p:nvGrpSpPr>
        <p:grpSpPr>
          <a:xfrm>
            <a:off x="6642452" y="3365595"/>
            <a:ext cx="780072" cy="2033118"/>
            <a:chOff x="4029089" y="2298229"/>
            <a:chExt cx="1635050" cy="4261466"/>
          </a:xfrm>
        </p:grpSpPr>
        <p:sp>
          <p:nvSpPr>
            <p:cNvPr id="187" name="Freeform 18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p:cNvGrpSpPr/>
            <p:nvPr/>
          </p:nvGrpSpPr>
          <p:grpSpPr>
            <a:xfrm>
              <a:off x="4475823" y="4038992"/>
              <a:ext cx="442695" cy="1204307"/>
              <a:chOff x="1409647" y="3886592"/>
              <a:chExt cx="442695" cy="1204307"/>
            </a:xfrm>
          </p:grpSpPr>
          <p:sp>
            <p:nvSpPr>
              <p:cNvPr id="218" name="Freeform 217"/>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89"/>
            <p:cNvGrpSpPr/>
            <p:nvPr/>
          </p:nvGrpSpPr>
          <p:grpSpPr>
            <a:xfrm flipH="1">
              <a:off x="4994228" y="4036801"/>
              <a:ext cx="442695" cy="1204307"/>
              <a:chOff x="4028134" y="4038992"/>
              <a:chExt cx="442695" cy="1204307"/>
            </a:xfrm>
          </p:grpSpPr>
          <p:sp>
            <p:nvSpPr>
              <p:cNvPr id="216" name="Freeform 215"/>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5" name="Oval 214"/>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1" name="Group 110"/>
          <p:cNvGrpSpPr/>
          <p:nvPr/>
        </p:nvGrpSpPr>
        <p:grpSpPr>
          <a:xfrm rot="491490">
            <a:off x="580635" y="-468477"/>
            <a:ext cx="7869649" cy="7582324"/>
            <a:chOff x="-206278" y="-380998"/>
            <a:chExt cx="9151670" cy="7239000"/>
          </a:xfrm>
        </p:grpSpPr>
        <p:sp>
          <p:nvSpPr>
            <p:cNvPr id="112" name="Explosion 2 111"/>
            <p:cNvSpPr/>
            <p:nvPr/>
          </p:nvSpPr>
          <p:spPr>
            <a:xfrm rot="1152323">
              <a:off x="1219199" y="-380998"/>
              <a:ext cx="7239000" cy="7239000"/>
            </a:xfrm>
            <a:prstGeom prst="irregularSeal2">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113" name="TextBox 112"/>
            <p:cNvSpPr txBox="1"/>
            <p:nvPr/>
          </p:nvSpPr>
          <p:spPr>
            <a:xfrm rot="20509080">
              <a:off x="-206278" y="2541985"/>
              <a:ext cx="9151670" cy="822753"/>
            </a:xfrm>
            <a:prstGeom prst="rect">
              <a:avLst/>
            </a:prstGeom>
            <a:noFill/>
          </p:spPr>
          <p:txBody>
            <a:bodyPr wrap="square" rtlCol="0">
              <a:spAutoFit/>
            </a:bodyPr>
            <a:lstStyle/>
            <a:p>
              <a:pPr algn="ctr"/>
              <a:r>
                <a:rPr lang="en-US" sz="5000" b="1" dirty="0" smtClean="0"/>
                <a:t>Congratulations!</a:t>
              </a:r>
              <a:endParaRPr lang="en-US" sz="5000" b="1" dirty="0"/>
            </a:p>
          </p:txBody>
        </p:sp>
        <p:sp>
          <p:nvSpPr>
            <p:cNvPr id="114" name="TextBox 113"/>
            <p:cNvSpPr txBox="1"/>
            <p:nvPr/>
          </p:nvSpPr>
          <p:spPr>
            <a:xfrm rot="20509080">
              <a:off x="2058850" y="3244746"/>
              <a:ext cx="5244743" cy="602373"/>
            </a:xfrm>
            <a:prstGeom prst="rect">
              <a:avLst/>
            </a:prstGeom>
            <a:noFill/>
          </p:spPr>
          <p:txBody>
            <a:bodyPr wrap="square" rtlCol="0">
              <a:spAutoFit/>
            </a:bodyPr>
            <a:lstStyle/>
            <a:p>
              <a:pPr algn="ctr"/>
              <a:r>
                <a:rPr lang="en-US" sz="3500" b="1" dirty="0" smtClean="0"/>
                <a:t>You solved the puzzle!</a:t>
              </a:r>
              <a:endParaRPr lang="en-US" sz="3500" b="1" dirty="0"/>
            </a:p>
          </p:txBody>
        </p:sp>
        <p:sp>
          <p:nvSpPr>
            <p:cNvPr id="115" name="TextBox 114"/>
            <p:cNvSpPr txBox="1"/>
            <p:nvPr/>
          </p:nvSpPr>
          <p:spPr>
            <a:xfrm rot="20509080">
              <a:off x="2266935" y="4013716"/>
              <a:ext cx="5244743" cy="308532"/>
            </a:xfrm>
            <a:prstGeom prst="rect">
              <a:avLst/>
            </a:prstGeom>
            <a:noFill/>
          </p:spPr>
          <p:txBody>
            <a:bodyPr wrap="square" rtlCol="0">
              <a:spAutoFit/>
            </a:bodyPr>
            <a:lstStyle/>
            <a:p>
              <a:pPr algn="ctr"/>
              <a:r>
                <a:rPr lang="en-US" sz="1500" b="1" dirty="0" smtClean="0"/>
                <a:t>(click for your super awesome reward!)</a:t>
              </a:r>
              <a:endParaRPr lang="en-US" sz="1500" b="1" dirty="0"/>
            </a:p>
          </p:txBody>
        </p:sp>
      </p:grpSp>
      <p:sp>
        <p:nvSpPr>
          <p:cNvPr id="116" name="Explosion 2 115">
            <a:hlinkClick r:id="rId2" action="ppaction://hlinksldjump"/>
          </p:cNvPr>
          <p:cNvSpPr/>
          <p:nvPr/>
        </p:nvSpPr>
        <p:spPr>
          <a:xfrm rot="1643813">
            <a:off x="1804127" y="-408202"/>
            <a:ext cx="6224917" cy="7582324"/>
          </a:xfrm>
          <a:prstGeom prst="irregularSeal2">
            <a:avLst/>
          </a:prstGeom>
          <a:solidFill>
            <a:srgbClr val="FFFF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Tree>
    <p:extLst>
      <p:ext uri="{BB962C8B-B14F-4D97-AF65-F5344CB8AC3E}">
        <p14:creationId xmlns:p14="http://schemas.microsoft.com/office/powerpoint/2010/main" val="289485584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ntr" presetSubtype="0" fill="hold" nodeType="with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fade">
                                      <p:cBhvr>
                                        <p:cTn id="7" dur="500"/>
                                        <p:tgtEl>
                                          <p:spTgt spid="111"/>
                                        </p:tgtEl>
                                      </p:cBhvr>
                                    </p:animEffect>
                                    <p:anim calcmode="lin" valueType="num">
                                      <p:cBhvr>
                                        <p:cTn id="8" dur="500" fill="hold"/>
                                        <p:tgtEl>
                                          <p:spTgt spid="111"/>
                                        </p:tgtEl>
                                        <p:attrNameLst>
                                          <p:attrName>style.rotation</p:attrName>
                                        </p:attrNameLst>
                                      </p:cBhvr>
                                      <p:tavLst>
                                        <p:tav tm="0">
                                          <p:val>
                                            <p:fltVal val="720"/>
                                          </p:val>
                                        </p:tav>
                                        <p:tav tm="100000">
                                          <p:val>
                                            <p:fltVal val="0"/>
                                          </p:val>
                                        </p:tav>
                                      </p:tavLst>
                                    </p:anim>
                                    <p:anim calcmode="lin" valueType="num">
                                      <p:cBhvr>
                                        <p:cTn id="9" dur="500" fill="hold"/>
                                        <p:tgtEl>
                                          <p:spTgt spid="111"/>
                                        </p:tgtEl>
                                        <p:attrNameLst>
                                          <p:attrName>ppt_h</p:attrName>
                                        </p:attrNameLst>
                                      </p:cBhvr>
                                      <p:tavLst>
                                        <p:tav tm="0">
                                          <p:val>
                                            <p:fltVal val="0"/>
                                          </p:val>
                                        </p:tav>
                                        <p:tav tm="100000">
                                          <p:val>
                                            <p:strVal val="#ppt_h"/>
                                          </p:val>
                                        </p:tav>
                                      </p:tavLst>
                                    </p:anim>
                                    <p:anim calcmode="lin" valueType="num">
                                      <p:cBhvr>
                                        <p:cTn id="10" dur="500" fill="hold"/>
                                        <p:tgtEl>
                                          <p:spTgt spid="11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Freeform 168"/>
          <p:cNvSpPr/>
          <p:nvPr/>
        </p:nvSpPr>
        <p:spPr>
          <a:xfrm flipH="1">
            <a:off x="8218701" y="5462686"/>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flipH="1">
            <a:off x="8045419" y="5462686"/>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p:cNvGrpSpPr/>
          <p:nvPr/>
        </p:nvGrpSpPr>
        <p:grpSpPr>
          <a:xfrm>
            <a:off x="7530141" y="4642135"/>
            <a:ext cx="552278" cy="508827"/>
            <a:chOff x="7530141" y="4642135"/>
            <a:chExt cx="552278" cy="508827"/>
          </a:xfrm>
        </p:grpSpPr>
        <p:sp>
          <p:nvSpPr>
            <p:cNvPr id="166" name="Freeform 165"/>
            <p:cNvSpPr/>
            <p:nvPr/>
          </p:nvSpPr>
          <p:spPr>
            <a:xfrm flipH="1">
              <a:off x="7669121" y="4954819"/>
              <a:ext cx="61865" cy="187367"/>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rot="20875624" flipH="1">
              <a:off x="7740144" y="4642135"/>
              <a:ext cx="342275" cy="314535"/>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flipH="1">
              <a:off x="7854477" y="4878614"/>
              <a:ext cx="180472" cy="272348"/>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3" name="Group 172"/>
            <p:cNvGrpSpPr/>
            <p:nvPr/>
          </p:nvGrpSpPr>
          <p:grpSpPr>
            <a:xfrm flipH="1">
              <a:off x="7530141" y="4720066"/>
              <a:ext cx="455690" cy="319045"/>
              <a:chOff x="2355460" y="2587868"/>
              <a:chExt cx="330696" cy="231532"/>
            </a:xfrm>
          </p:grpSpPr>
          <p:sp>
            <p:nvSpPr>
              <p:cNvPr id="181" name="Freeform 18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7756994" y="4795630"/>
              <a:ext cx="95640" cy="95640"/>
              <a:chOff x="2523175" y="1394290"/>
              <a:chExt cx="69406" cy="69406"/>
            </a:xfrm>
          </p:grpSpPr>
          <p:sp>
            <p:nvSpPr>
              <p:cNvPr id="179" name="Oval 17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p:cNvGrpSpPr/>
            <p:nvPr/>
          </p:nvGrpSpPr>
          <p:grpSpPr>
            <a:xfrm flipH="1">
              <a:off x="7647309" y="4775109"/>
              <a:ext cx="95640" cy="95640"/>
              <a:chOff x="2523175" y="1394290"/>
              <a:chExt cx="69406" cy="69406"/>
            </a:xfrm>
          </p:grpSpPr>
          <p:sp>
            <p:nvSpPr>
              <p:cNvPr id="177" name="Oval 17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7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6"/>
          <p:cNvGrpSpPr/>
          <p:nvPr/>
        </p:nvGrpSpPr>
        <p:grpSpPr>
          <a:xfrm>
            <a:off x="5518160" y="3866548"/>
            <a:ext cx="573881" cy="1127760"/>
            <a:chOff x="5518160" y="3866548"/>
            <a:chExt cx="573881" cy="1127760"/>
          </a:xfrm>
        </p:grpSpPr>
        <p:sp>
          <p:nvSpPr>
            <p:cNvPr id="129" name="Freeform 128"/>
            <p:cNvSpPr/>
            <p:nvPr/>
          </p:nvSpPr>
          <p:spPr>
            <a:xfrm>
              <a:off x="5596741" y="3889408"/>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5518160" y="3866548"/>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1" name="Group 130"/>
          <p:cNvGrpSpPr/>
          <p:nvPr/>
        </p:nvGrpSpPr>
        <p:grpSpPr>
          <a:xfrm>
            <a:off x="4730027" y="4592523"/>
            <a:ext cx="1668494" cy="885406"/>
            <a:chOff x="1688367" y="3065315"/>
            <a:chExt cx="1668494" cy="885406"/>
          </a:xfrm>
        </p:grpSpPr>
        <p:sp>
          <p:nvSpPr>
            <p:cNvPr id="132" name="Freeform 131"/>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3" name="Group 132"/>
            <p:cNvGrpSpPr/>
            <p:nvPr/>
          </p:nvGrpSpPr>
          <p:grpSpPr>
            <a:xfrm>
              <a:off x="1770097" y="3662588"/>
              <a:ext cx="1427235" cy="288133"/>
              <a:chOff x="1770097" y="3657600"/>
              <a:chExt cx="1427235" cy="288133"/>
            </a:xfrm>
          </p:grpSpPr>
          <p:sp>
            <p:nvSpPr>
              <p:cNvPr id="134" name="Rectangle 133"/>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 name="Group 1"/>
          <p:cNvGrpSpPr/>
          <p:nvPr/>
        </p:nvGrpSpPr>
        <p:grpSpPr>
          <a:xfrm>
            <a:off x="6547314" y="3365595"/>
            <a:ext cx="1039055" cy="2033118"/>
            <a:chOff x="6547314" y="3365595"/>
            <a:chExt cx="1039055" cy="2033118"/>
          </a:xfrm>
        </p:grpSpPr>
        <p:sp>
          <p:nvSpPr>
            <p:cNvPr id="187" name="Freeform 186"/>
            <p:cNvSpPr/>
            <p:nvPr/>
          </p:nvSpPr>
          <p:spPr>
            <a:xfrm>
              <a:off x="7082591" y="3795232"/>
              <a:ext cx="0" cy="1040096"/>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a:off x="6642452" y="4813659"/>
              <a:ext cx="780072" cy="585054"/>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p:cNvGrpSpPr/>
            <p:nvPr/>
          </p:nvGrpSpPr>
          <p:grpSpPr>
            <a:xfrm rot="6348143">
              <a:off x="6728994" y="3736732"/>
              <a:ext cx="211207" cy="574567"/>
              <a:chOff x="1409647" y="3886592"/>
              <a:chExt cx="442695" cy="1204307"/>
            </a:xfrm>
          </p:grpSpPr>
          <p:sp>
            <p:nvSpPr>
              <p:cNvPr id="218" name="Freeform 217"/>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89"/>
            <p:cNvGrpSpPr/>
            <p:nvPr/>
          </p:nvGrpSpPr>
          <p:grpSpPr>
            <a:xfrm rot="14842308" flipH="1">
              <a:off x="7193482" y="3708838"/>
              <a:ext cx="211207" cy="574567"/>
              <a:chOff x="4028134" y="4038992"/>
              <a:chExt cx="442695" cy="1204307"/>
            </a:xfrm>
          </p:grpSpPr>
          <p:sp>
            <p:nvSpPr>
              <p:cNvPr id="216" name="Freeform 215"/>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5" name="Oval 214"/>
            <p:cNvSpPr/>
            <p:nvPr/>
          </p:nvSpPr>
          <p:spPr>
            <a:xfrm>
              <a:off x="6729993" y="3365595"/>
              <a:ext cx="662528" cy="662528"/>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71" name="Group 170"/>
          <p:cNvGrpSpPr/>
          <p:nvPr/>
        </p:nvGrpSpPr>
        <p:grpSpPr>
          <a:xfrm flipH="1">
            <a:off x="8228758" y="4847063"/>
            <a:ext cx="421574" cy="564271"/>
            <a:chOff x="1843828" y="2654403"/>
            <a:chExt cx="305938" cy="409494"/>
          </a:xfrm>
        </p:grpSpPr>
        <p:sp>
          <p:nvSpPr>
            <p:cNvPr id="183" name="Freeform 18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2" name="Oval 171"/>
          <p:cNvSpPr/>
          <p:nvPr/>
        </p:nvSpPr>
        <p:spPr>
          <a:xfrm flipH="1">
            <a:off x="7868497" y="5006585"/>
            <a:ext cx="571048" cy="571048"/>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p:cNvGrpSpPr/>
          <p:nvPr/>
        </p:nvGrpSpPr>
        <p:grpSpPr>
          <a:xfrm rot="1191362">
            <a:off x="7848944" y="4864807"/>
            <a:ext cx="635697" cy="464595"/>
            <a:chOff x="7826308" y="4919339"/>
            <a:chExt cx="635697" cy="464595"/>
          </a:xfrm>
        </p:grpSpPr>
        <p:sp>
          <p:nvSpPr>
            <p:cNvPr id="174" name="Freeform 173"/>
            <p:cNvSpPr/>
            <p:nvPr/>
          </p:nvSpPr>
          <p:spPr>
            <a:xfrm rot="21085209" flipH="1" flipV="1">
              <a:off x="8068249" y="4919339"/>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rot="10800000" flipH="1" flipV="1">
              <a:off x="7826308" y="5150962"/>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rgbClr val="FFFFFF">
                <a:alpha val="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 name="Group 111"/>
          <p:cNvGrpSpPr/>
          <p:nvPr/>
        </p:nvGrpSpPr>
        <p:grpSpPr>
          <a:xfrm rot="491490">
            <a:off x="580635" y="-468477"/>
            <a:ext cx="7869649" cy="7582324"/>
            <a:chOff x="-206278" y="-380998"/>
            <a:chExt cx="9151670" cy="7239000"/>
          </a:xfrm>
        </p:grpSpPr>
        <p:sp>
          <p:nvSpPr>
            <p:cNvPr id="113" name="Explosion 2 112"/>
            <p:cNvSpPr/>
            <p:nvPr/>
          </p:nvSpPr>
          <p:spPr>
            <a:xfrm rot="1152323">
              <a:off x="1219199" y="-380998"/>
              <a:ext cx="7239000" cy="7239000"/>
            </a:xfrm>
            <a:prstGeom prst="irregularSeal2">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114" name="TextBox 113"/>
            <p:cNvSpPr txBox="1"/>
            <p:nvPr/>
          </p:nvSpPr>
          <p:spPr>
            <a:xfrm rot="20509080">
              <a:off x="-206278" y="2541985"/>
              <a:ext cx="9151670" cy="822753"/>
            </a:xfrm>
            <a:prstGeom prst="rect">
              <a:avLst/>
            </a:prstGeom>
            <a:noFill/>
          </p:spPr>
          <p:txBody>
            <a:bodyPr wrap="square" rtlCol="0">
              <a:spAutoFit/>
            </a:bodyPr>
            <a:lstStyle/>
            <a:p>
              <a:pPr algn="ctr"/>
              <a:r>
                <a:rPr lang="en-US" sz="5000" b="1" dirty="0" smtClean="0"/>
                <a:t>Congratulations!</a:t>
              </a:r>
              <a:endParaRPr lang="en-US" sz="5000" b="1" dirty="0"/>
            </a:p>
          </p:txBody>
        </p:sp>
        <p:sp>
          <p:nvSpPr>
            <p:cNvPr id="115" name="TextBox 114"/>
            <p:cNvSpPr txBox="1"/>
            <p:nvPr/>
          </p:nvSpPr>
          <p:spPr>
            <a:xfrm rot="20509080">
              <a:off x="2058850" y="3244746"/>
              <a:ext cx="5244743" cy="602373"/>
            </a:xfrm>
            <a:prstGeom prst="rect">
              <a:avLst/>
            </a:prstGeom>
            <a:noFill/>
          </p:spPr>
          <p:txBody>
            <a:bodyPr wrap="square" rtlCol="0">
              <a:spAutoFit/>
            </a:bodyPr>
            <a:lstStyle/>
            <a:p>
              <a:pPr algn="ctr"/>
              <a:r>
                <a:rPr lang="en-US" sz="3500" b="1" dirty="0" smtClean="0"/>
                <a:t>You solved the puzzle!</a:t>
              </a:r>
              <a:endParaRPr lang="en-US" sz="3500" b="1" dirty="0"/>
            </a:p>
          </p:txBody>
        </p:sp>
        <p:sp>
          <p:nvSpPr>
            <p:cNvPr id="116" name="TextBox 115"/>
            <p:cNvSpPr txBox="1"/>
            <p:nvPr/>
          </p:nvSpPr>
          <p:spPr>
            <a:xfrm rot="20509080">
              <a:off x="2266935" y="4013716"/>
              <a:ext cx="5244743" cy="308532"/>
            </a:xfrm>
            <a:prstGeom prst="rect">
              <a:avLst/>
            </a:prstGeom>
            <a:noFill/>
          </p:spPr>
          <p:txBody>
            <a:bodyPr wrap="square" rtlCol="0">
              <a:spAutoFit/>
            </a:bodyPr>
            <a:lstStyle/>
            <a:p>
              <a:pPr algn="ctr"/>
              <a:r>
                <a:rPr lang="en-US" sz="1500" b="1" dirty="0" smtClean="0"/>
                <a:t>(click for your super awesome reward!)</a:t>
              </a:r>
              <a:endParaRPr lang="en-US" sz="1500" b="1" dirty="0"/>
            </a:p>
          </p:txBody>
        </p:sp>
      </p:grpSp>
    </p:spTree>
    <p:extLst>
      <p:ext uri="{BB962C8B-B14F-4D97-AF65-F5344CB8AC3E}">
        <p14:creationId xmlns:p14="http://schemas.microsoft.com/office/powerpoint/2010/main" val="1269697655"/>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Freeform 168"/>
          <p:cNvSpPr/>
          <p:nvPr/>
        </p:nvSpPr>
        <p:spPr>
          <a:xfrm flipH="1">
            <a:off x="8218701" y="5462686"/>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flipH="1">
            <a:off x="8045419" y="5462686"/>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p:cNvGrpSpPr/>
          <p:nvPr/>
        </p:nvGrpSpPr>
        <p:grpSpPr>
          <a:xfrm>
            <a:off x="7530141" y="4642135"/>
            <a:ext cx="552278" cy="508827"/>
            <a:chOff x="7530141" y="4642135"/>
            <a:chExt cx="552278" cy="508827"/>
          </a:xfrm>
        </p:grpSpPr>
        <p:sp>
          <p:nvSpPr>
            <p:cNvPr id="166" name="Freeform 165"/>
            <p:cNvSpPr/>
            <p:nvPr/>
          </p:nvSpPr>
          <p:spPr>
            <a:xfrm flipH="1">
              <a:off x="7669121" y="4954819"/>
              <a:ext cx="61865" cy="187367"/>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rot="20875624" flipH="1">
              <a:off x="7740144" y="4642135"/>
              <a:ext cx="342275" cy="314535"/>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flipH="1">
              <a:off x="7854477" y="4878614"/>
              <a:ext cx="180472" cy="272348"/>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3" name="Group 172"/>
            <p:cNvGrpSpPr/>
            <p:nvPr/>
          </p:nvGrpSpPr>
          <p:grpSpPr>
            <a:xfrm flipH="1">
              <a:off x="7530141" y="4720066"/>
              <a:ext cx="455690" cy="319045"/>
              <a:chOff x="2355460" y="2587868"/>
              <a:chExt cx="330696" cy="231532"/>
            </a:xfrm>
          </p:grpSpPr>
          <p:sp>
            <p:nvSpPr>
              <p:cNvPr id="181" name="Freeform 18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7756994" y="4795630"/>
              <a:ext cx="95640" cy="95640"/>
              <a:chOff x="2523175" y="1394290"/>
              <a:chExt cx="69406" cy="69406"/>
            </a:xfrm>
          </p:grpSpPr>
          <p:sp>
            <p:nvSpPr>
              <p:cNvPr id="179" name="Oval 17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p:cNvGrpSpPr/>
            <p:nvPr/>
          </p:nvGrpSpPr>
          <p:grpSpPr>
            <a:xfrm flipH="1">
              <a:off x="7647309" y="4775109"/>
              <a:ext cx="95640" cy="95640"/>
              <a:chOff x="2523175" y="1394290"/>
              <a:chExt cx="69406" cy="69406"/>
            </a:xfrm>
          </p:grpSpPr>
          <p:sp>
            <p:nvSpPr>
              <p:cNvPr id="177" name="Oval 17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7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6"/>
          <p:cNvGrpSpPr/>
          <p:nvPr/>
        </p:nvGrpSpPr>
        <p:grpSpPr>
          <a:xfrm>
            <a:off x="5518160" y="3866548"/>
            <a:ext cx="573881" cy="1127760"/>
            <a:chOff x="5518160" y="3866548"/>
            <a:chExt cx="573881" cy="1127760"/>
          </a:xfrm>
        </p:grpSpPr>
        <p:sp>
          <p:nvSpPr>
            <p:cNvPr id="129" name="Freeform 128"/>
            <p:cNvSpPr/>
            <p:nvPr/>
          </p:nvSpPr>
          <p:spPr>
            <a:xfrm>
              <a:off x="5596741" y="3889408"/>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5518160" y="3866548"/>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1" name="Group 130"/>
          <p:cNvGrpSpPr/>
          <p:nvPr/>
        </p:nvGrpSpPr>
        <p:grpSpPr>
          <a:xfrm>
            <a:off x="4730027" y="4592523"/>
            <a:ext cx="1668494" cy="885406"/>
            <a:chOff x="1688367" y="3065315"/>
            <a:chExt cx="1668494" cy="885406"/>
          </a:xfrm>
        </p:grpSpPr>
        <p:sp>
          <p:nvSpPr>
            <p:cNvPr id="132" name="Freeform 131"/>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3" name="Group 132"/>
            <p:cNvGrpSpPr/>
            <p:nvPr/>
          </p:nvGrpSpPr>
          <p:grpSpPr>
            <a:xfrm>
              <a:off x="1770097" y="3662588"/>
              <a:ext cx="1427235" cy="288133"/>
              <a:chOff x="1770097" y="3657600"/>
              <a:chExt cx="1427235" cy="288133"/>
            </a:xfrm>
          </p:grpSpPr>
          <p:sp>
            <p:nvSpPr>
              <p:cNvPr id="134" name="Rectangle 133"/>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 name="Group 1"/>
          <p:cNvGrpSpPr/>
          <p:nvPr/>
        </p:nvGrpSpPr>
        <p:grpSpPr>
          <a:xfrm>
            <a:off x="6547314" y="3365595"/>
            <a:ext cx="1039055" cy="2033118"/>
            <a:chOff x="6547314" y="3365595"/>
            <a:chExt cx="1039055" cy="2033118"/>
          </a:xfrm>
        </p:grpSpPr>
        <p:sp>
          <p:nvSpPr>
            <p:cNvPr id="187" name="Freeform 186"/>
            <p:cNvSpPr/>
            <p:nvPr/>
          </p:nvSpPr>
          <p:spPr>
            <a:xfrm>
              <a:off x="7082591" y="3795232"/>
              <a:ext cx="0" cy="1040096"/>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a:off x="6642452" y="4813659"/>
              <a:ext cx="780072" cy="585054"/>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p:cNvGrpSpPr/>
            <p:nvPr/>
          </p:nvGrpSpPr>
          <p:grpSpPr>
            <a:xfrm rot="6348143">
              <a:off x="6728994" y="3736732"/>
              <a:ext cx="211207" cy="574567"/>
              <a:chOff x="1409647" y="3886592"/>
              <a:chExt cx="442695" cy="1204307"/>
            </a:xfrm>
          </p:grpSpPr>
          <p:sp>
            <p:nvSpPr>
              <p:cNvPr id="218" name="Freeform 217"/>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89"/>
            <p:cNvGrpSpPr/>
            <p:nvPr/>
          </p:nvGrpSpPr>
          <p:grpSpPr>
            <a:xfrm rot="14842308" flipH="1">
              <a:off x="7193482" y="3708838"/>
              <a:ext cx="211207" cy="574567"/>
              <a:chOff x="4028134" y="4038992"/>
              <a:chExt cx="442695" cy="1204307"/>
            </a:xfrm>
          </p:grpSpPr>
          <p:sp>
            <p:nvSpPr>
              <p:cNvPr id="216" name="Freeform 215"/>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5" name="Oval 214"/>
            <p:cNvSpPr/>
            <p:nvPr/>
          </p:nvSpPr>
          <p:spPr>
            <a:xfrm>
              <a:off x="6729993" y="3365595"/>
              <a:ext cx="662528" cy="662528"/>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71" name="Group 170"/>
          <p:cNvGrpSpPr/>
          <p:nvPr/>
        </p:nvGrpSpPr>
        <p:grpSpPr>
          <a:xfrm flipH="1">
            <a:off x="8228758" y="4847063"/>
            <a:ext cx="421574" cy="564271"/>
            <a:chOff x="1843828" y="2654403"/>
            <a:chExt cx="305938" cy="409494"/>
          </a:xfrm>
        </p:grpSpPr>
        <p:sp>
          <p:nvSpPr>
            <p:cNvPr id="183" name="Freeform 18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2" name="Oval 171"/>
          <p:cNvSpPr/>
          <p:nvPr/>
        </p:nvSpPr>
        <p:spPr>
          <a:xfrm flipH="1">
            <a:off x="7868497" y="5006585"/>
            <a:ext cx="571048" cy="571048"/>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p:cNvGrpSpPr/>
          <p:nvPr/>
        </p:nvGrpSpPr>
        <p:grpSpPr>
          <a:xfrm rot="1191362">
            <a:off x="7848944" y="4864807"/>
            <a:ext cx="635697" cy="464595"/>
            <a:chOff x="7826308" y="4919339"/>
            <a:chExt cx="635697" cy="464595"/>
          </a:xfrm>
        </p:grpSpPr>
        <p:sp>
          <p:nvSpPr>
            <p:cNvPr id="174" name="Freeform 173"/>
            <p:cNvSpPr/>
            <p:nvPr/>
          </p:nvSpPr>
          <p:spPr>
            <a:xfrm rot="21085209" flipH="1" flipV="1">
              <a:off x="8068249" y="4919339"/>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rot="10800000" flipH="1" flipV="1">
              <a:off x="7826308" y="5150962"/>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rgbClr val="FFFFFF">
                <a:alpha val="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 name="Group 111"/>
          <p:cNvGrpSpPr/>
          <p:nvPr/>
        </p:nvGrpSpPr>
        <p:grpSpPr>
          <a:xfrm rot="491490">
            <a:off x="580635" y="-468477"/>
            <a:ext cx="7869649" cy="7582324"/>
            <a:chOff x="-206278" y="-380998"/>
            <a:chExt cx="9151670" cy="7239000"/>
          </a:xfrm>
        </p:grpSpPr>
        <p:sp>
          <p:nvSpPr>
            <p:cNvPr id="113" name="Explosion 2 112"/>
            <p:cNvSpPr/>
            <p:nvPr/>
          </p:nvSpPr>
          <p:spPr>
            <a:xfrm rot="1152323">
              <a:off x="1219199" y="-380998"/>
              <a:ext cx="7239000" cy="7239000"/>
            </a:xfrm>
            <a:prstGeom prst="irregularSeal2">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114" name="TextBox 113"/>
            <p:cNvSpPr txBox="1"/>
            <p:nvPr/>
          </p:nvSpPr>
          <p:spPr>
            <a:xfrm rot="20509080">
              <a:off x="-206278" y="2541985"/>
              <a:ext cx="9151670" cy="822753"/>
            </a:xfrm>
            <a:prstGeom prst="rect">
              <a:avLst/>
            </a:prstGeom>
            <a:noFill/>
          </p:spPr>
          <p:txBody>
            <a:bodyPr wrap="square" rtlCol="0">
              <a:spAutoFit/>
            </a:bodyPr>
            <a:lstStyle/>
            <a:p>
              <a:pPr algn="ctr"/>
              <a:r>
                <a:rPr lang="en-US" sz="5000" b="1" dirty="0" smtClean="0"/>
                <a:t>Congratulations!</a:t>
              </a:r>
              <a:endParaRPr lang="en-US" sz="5000" b="1" dirty="0"/>
            </a:p>
          </p:txBody>
        </p:sp>
        <p:sp>
          <p:nvSpPr>
            <p:cNvPr id="115" name="TextBox 114"/>
            <p:cNvSpPr txBox="1"/>
            <p:nvPr/>
          </p:nvSpPr>
          <p:spPr>
            <a:xfrm rot="20509080">
              <a:off x="2058850" y="3244746"/>
              <a:ext cx="5244743" cy="602373"/>
            </a:xfrm>
            <a:prstGeom prst="rect">
              <a:avLst/>
            </a:prstGeom>
            <a:noFill/>
          </p:spPr>
          <p:txBody>
            <a:bodyPr wrap="square" rtlCol="0">
              <a:spAutoFit/>
            </a:bodyPr>
            <a:lstStyle/>
            <a:p>
              <a:pPr algn="ctr"/>
              <a:r>
                <a:rPr lang="en-US" sz="3500" b="1" dirty="0" smtClean="0"/>
                <a:t>You solved the puzzle!</a:t>
              </a:r>
              <a:endParaRPr lang="en-US" sz="3500" b="1" dirty="0"/>
            </a:p>
          </p:txBody>
        </p:sp>
        <p:sp>
          <p:nvSpPr>
            <p:cNvPr id="116" name="TextBox 115"/>
            <p:cNvSpPr txBox="1"/>
            <p:nvPr/>
          </p:nvSpPr>
          <p:spPr>
            <a:xfrm rot="20509080">
              <a:off x="2266935" y="4013716"/>
              <a:ext cx="5244743" cy="308532"/>
            </a:xfrm>
            <a:prstGeom prst="rect">
              <a:avLst/>
            </a:prstGeom>
            <a:noFill/>
          </p:spPr>
          <p:txBody>
            <a:bodyPr wrap="square" rtlCol="0">
              <a:spAutoFit/>
            </a:bodyPr>
            <a:lstStyle/>
            <a:p>
              <a:pPr algn="ctr"/>
              <a:r>
                <a:rPr lang="en-US" sz="1500" b="1" dirty="0" smtClean="0"/>
                <a:t>(click for your super awesome reward!)</a:t>
              </a:r>
              <a:endParaRPr lang="en-US" sz="1500" b="1" dirty="0"/>
            </a:p>
          </p:txBody>
        </p:sp>
      </p:grpSp>
      <p:sp>
        <p:nvSpPr>
          <p:cNvPr id="117" name="TextBox 116"/>
          <p:cNvSpPr txBox="1"/>
          <p:nvPr/>
        </p:nvSpPr>
        <p:spPr>
          <a:xfrm>
            <a:off x="166333" y="457200"/>
            <a:ext cx="8696031" cy="861774"/>
          </a:xfrm>
          <a:prstGeom prst="rect">
            <a:avLst/>
          </a:prstGeom>
          <a:noFill/>
        </p:spPr>
        <p:txBody>
          <a:bodyPr wrap="square" rtlCol="0">
            <a:spAutoFit/>
          </a:bodyPr>
          <a:lstStyle/>
          <a:p>
            <a:pPr algn="ctr"/>
            <a:r>
              <a:rPr lang="en-US" sz="5000" b="1" dirty="0" smtClean="0"/>
              <a:t>Consider yourself rewarded . . .</a:t>
            </a:r>
            <a:endParaRPr lang="en-US" sz="5000" b="1" dirty="0"/>
          </a:p>
        </p:txBody>
      </p:sp>
      <p:sp>
        <p:nvSpPr>
          <p:cNvPr id="118" name="TextBox 117"/>
          <p:cNvSpPr txBox="1"/>
          <p:nvPr/>
        </p:nvSpPr>
        <p:spPr>
          <a:xfrm>
            <a:off x="166333" y="1600200"/>
            <a:ext cx="8696031" cy="2400657"/>
          </a:xfrm>
          <a:prstGeom prst="rect">
            <a:avLst/>
          </a:prstGeom>
          <a:noFill/>
        </p:spPr>
        <p:txBody>
          <a:bodyPr wrap="square" rtlCol="0">
            <a:spAutoFit/>
          </a:bodyPr>
          <a:lstStyle/>
          <a:p>
            <a:pPr algn="ctr"/>
            <a:r>
              <a:rPr lang="en-US" sz="15000" b="1" dirty="0" smtClean="0">
                <a:sym typeface="Wingdings" pitchFamily="2" charset="2"/>
              </a:rPr>
              <a:t></a:t>
            </a:r>
            <a:endParaRPr lang="en-US" sz="15000" b="1" dirty="0"/>
          </a:p>
        </p:txBody>
      </p:sp>
      <p:sp>
        <p:nvSpPr>
          <p:cNvPr id="8" name="TextBox 7">
            <a:hlinkClick r:id="rId3" action="ppaction://hlinksldjump"/>
          </p:cNvPr>
          <p:cNvSpPr txBox="1"/>
          <p:nvPr/>
        </p:nvSpPr>
        <p:spPr>
          <a:xfrm>
            <a:off x="318733" y="5029200"/>
            <a:ext cx="1967267" cy="553998"/>
          </a:xfrm>
          <a:prstGeom prst="rect">
            <a:avLst/>
          </a:prstGeom>
          <a:solidFill>
            <a:srgbClr val="FFFF00"/>
          </a:solidFill>
          <a:ln>
            <a:solidFill>
              <a:schemeClr val="tx1"/>
            </a:solidFill>
          </a:ln>
        </p:spPr>
        <p:txBody>
          <a:bodyPr wrap="square" rtlCol="0">
            <a:spAutoFit/>
          </a:bodyPr>
          <a:lstStyle/>
          <a:p>
            <a:pPr algn="ctr"/>
            <a:r>
              <a:rPr lang="en-US" sz="3000" b="1" dirty="0" smtClean="0"/>
              <a:t>Play again</a:t>
            </a:r>
            <a:endParaRPr lang="en-US" sz="3000" b="1" dirty="0"/>
          </a:p>
        </p:txBody>
      </p:sp>
    </p:spTree>
    <p:extLst>
      <p:ext uri="{BB962C8B-B14F-4D97-AF65-F5344CB8AC3E}">
        <p14:creationId xmlns:p14="http://schemas.microsoft.com/office/powerpoint/2010/main" val="379017545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3.33333E-6 -1.85185E-6 L -1.73541 -1.30671 " pathEditMode="relative" rAng="0" ptsTypes="AA">
                                      <p:cBhvr>
                                        <p:cTn id="6" dur="1000" fill="hold"/>
                                        <p:tgtEl>
                                          <p:spTgt spid="112"/>
                                        </p:tgtEl>
                                        <p:attrNameLst>
                                          <p:attrName>ppt_x</p:attrName>
                                          <p:attrName>ppt_y</p:attrName>
                                        </p:attrNameLst>
                                      </p:cBhvr>
                                      <p:rCtr x="-86771" y="-65324"/>
                                    </p:animMotion>
                                  </p:childTnLst>
                                </p:cTn>
                              </p:par>
                              <p:par>
                                <p:cTn id="7" presetID="8" presetClass="emph" presetSubtype="0" repeatCount="4000" fill="hold" nodeType="withEffect">
                                  <p:stCondLst>
                                    <p:cond delay="0"/>
                                  </p:stCondLst>
                                  <p:childTnLst>
                                    <p:animRot by="21600000">
                                      <p:cBhvr>
                                        <p:cTn id="8" dur="500" fill="hold"/>
                                        <p:tgtEl>
                                          <p:spTgt spid="112"/>
                                        </p:tgtEl>
                                        <p:attrNameLst>
                                          <p:attrName>r</p:attrName>
                                        </p:attrNameLst>
                                      </p:cBhvr>
                                    </p:animRot>
                                  </p:childTnLst>
                                </p:cTn>
                              </p:par>
                              <p:par>
                                <p:cTn id="9" presetID="32" presetClass="emph" presetSubtype="0" repeatCount="indefinite" fill="hold" nodeType="withEffect">
                                  <p:stCondLst>
                                    <p:cond delay="0"/>
                                  </p:stCondLst>
                                  <p:childTnLst>
                                    <p:animRot by="120000">
                                      <p:cBhvr>
                                        <p:cTn id="10" dur="100" fill="hold">
                                          <p:stCondLst>
                                            <p:cond delay="0"/>
                                          </p:stCondLst>
                                        </p:cTn>
                                        <p:tgtEl>
                                          <p:spTgt spid="2"/>
                                        </p:tgtEl>
                                        <p:attrNameLst>
                                          <p:attrName>r</p:attrName>
                                        </p:attrNameLst>
                                      </p:cBhvr>
                                    </p:animRot>
                                    <p:animRot by="-240000">
                                      <p:cBhvr>
                                        <p:cTn id="11" dur="200" fill="hold">
                                          <p:stCondLst>
                                            <p:cond delay="200"/>
                                          </p:stCondLst>
                                        </p:cTn>
                                        <p:tgtEl>
                                          <p:spTgt spid="2"/>
                                        </p:tgtEl>
                                        <p:attrNameLst>
                                          <p:attrName>r</p:attrName>
                                        </p:attrNameLst>
                                      </p:cBhvr>
                                    </p:animRot>
                                    <p:animRot by="240000">
                                      <p:cBhvr>
                                        <p:cTn id="12" dur="200" fill="hold">
                                          <p:stCondLst>
                                            <p:cond delay="400"/>
                                          </p:stCondLst>
                                        </p:cTn>
                                        <p:tgtEl>
                                          <p:spTgt spid="2"/>
                                        </p:tgtEl>
                                        <p:attrNameLst>
                                          <p:attrName>r</p:attrName>
                                        </p:attrNameLst>
                                      </p:cBhvr>
                                    </p:animRot>
                                    <p:animRot by="-240000">
                                      <p:cBhvr>
                                        <p:cTn id="13" dur="200" fill="hold">
                                          <p:stCondLst>
                                            <p:cond delay="600"/>
                                          </p:stCondLst>
                                        </p:cTn>
                                        <p:tgtEl>
                                          <p:spTgt spid="2"/>
                                        </p:tgtEl>
                                        <p:attrNameLst>
                                          <p:attrName>r</p:attrName>
                                        </p:attrNameLst>
                                      </p:cBhvr>
                                    </p:animRot>
                                    <p:animRot by="120000">
                                      <p:cBhvr>
                                        <p:cTn id="14" dur="200" fill="hold">
                                          <p:stCondLst>
                                            <p:cond delay="800"/>
                                          </p:stCondLst>
                                        </p:cTn>
                                        <p:tgtEl>
                                          <p:spTgt spid="2"/>
                                        </p:tgtEl>
                                        <p:attrNameLst>
                                          <p:attrName>r</p:attrName>
                                        </p:attrNameLst>
                                      </p:cBhvr>
                                    </p:animRot>
                                  </p:childTnLst>
                                </p:cTn>
                              </p:par>
                              <p:par>
                                <p:cTn id="15" presetID="64" presetClass="path" presetSubtype="0" repeatCount="indefinite" accel="50000" decel="50000" autoRev="1" fill="hold" nodeType="withEffect">
                                  <p:stCondLst>
                                    <p:cond delay="0"/>
                                  </p:stCondLst>
                                  <p:childTnLst>
                                    <p:animMotion origin="layout" path="M 3.33333E-6 0 L -0.01667 -0.0875 " pathEditMode="relative" rAng="0" ptsTypes="AA">
                                      <p:cBhvr>
                                        <p:cTn id="16" dur="2000" fill="hold"/>
                                        <p:tgtEl>
                                          <p:spTgt spid="89"/>
                                        </p:tgtEl>
                                        <p:attrNameLst>
                                          <p:attrName>ppt_x</p:attrName>
                                          <p:attrName>ppt_y</p:attrName>
                                        </p:attrNameLst>
                                      </p:cBhvr>
                                      <p:rCtr x="-833" y="-4375"/>
                                    </p:animMotion>
                                  </p:childTnLst>
                                </p:cTn>
                              </p:par>
                              <p:par>
                                <p:cTn id="17" presetID="32" presetClass="emph" presetSubtype="0" repeatCount="indefinite" fill="hold" nodeType="withEffect">
                                  <p:stCondLst>
                                    <p:cond delay="0"/>
                                  </p:stCondLst>
                                  <p:childTnLst>
                                    <p:animRot by="120000">
                                      <p:cBhvr>
                                        <p:cTn id="18" dur="100" fill="hold">
                                          <p:stCondLst>
                                            <p:cond delay="0"/>
                                          </p:stCondLst>
                                        </p:cTn>
                                        <p:tgtEl>
                                          <p:spTgt spid="89"/>
                                        </p:tgtEl>
                                        <p:attrNameLst>
                                          <p:attrName>r</p:attrName>
                                        </p:attrNameLst>
                                      </p:cBhvr>
                                    </p:animRot>
                                    <p:animRot by="-240000">
                                      <p:cBhvr>
                                        <p:cTn id="19" dur="200" fill="hold">
                                          <p:stCondLst>
                                            <p:cond delay="200"/>
                                          </p:stCondLst>
                                        </p:cTn>
                                        <p:tgtEl>
                                          <p:spTgt spid="89"/>
                                        </p:tgtEl>
                                        <p:attrNameLst>
                                          <p:attrName>r</p:attrName>
                                        </p:attrNameLst>
                                      </p:cBhvr>
                                    </p:animRot>
                                    <p:animRot by="240000">
                                      <p:cBhvr>
                                        <p:cTn id="20" dur="200" fill="hold">
                                          <p:stCondLst>
                                            <p:cond delay="400"/>
                                          </p:stCondLst>
                                        </p:cTn>
                                        <p:tgtEl>
                                          <p:spTgt spid="89"/>
                                        </p:tgtEl>
                                        <p:attrNameLst>
                                          <p:attrName>r</p:attrName>
                                        </p:attrNameLst>
                                      </p:cBhvr>
                                    </p:animRot>
                                    <p:animRot by="-240000">
                                      <p:cBhvr>
                                        <p:cTn id="21" dur="200" fill="hold">
                                          <p:stCondLst>
                                            <p:cond delay="600"/>
                                          </p:stCondLst>
                                        </p:cTn>
                                        <p:tgtEl>
                                          <p:spTgt spid="89"/>
                                        </p:tgtEl>
                                        <p:attrNameLst>
                                          <p:attrName>r</p:attrName>
                                        </p:attrNameLst>
                                      </p:cBhvr>
                                    </p:animRot>
                                    <p:animRot by="120000">
                                      <p:cBhvr>
                                        <p:cTn id="22" dur="200" fill="hold">
                                          <p:stCondLst>
                                            <p:cond delay="800"/>
                                          </p:stCondLst>
                                        </p:cTn>
                                        <p:tgtEl>
                                          <p:spTgt spid="89"/>
                                        </p:tgtEl>
                                        <p:attrNameLst>
                                          <p:attrName>r</p:attrName>
                                        </p:attrNameLst>
                                      </p:cBhvr>
                                    </p:animRot>
                                  </p:childTnLst>
                                </p:cTn>
                              </p:par>
                              <p:par>
                                <p:cTn id="23" presetID="42" presetClass="path" presetSubtype="0" repeatCount="indefinite" accel="50000" decel="50000" autoRev="1" fill="hold" nodeType="withEffect">
                                  <p:stCondLst>
                                    <p:cond delay="0"/>
                                  </p:stCondLst>
                                  <p:childTnLst>
                                    <p:animMotion origin="layout" path="M -3.33333E-6 -1.11111E-6 L 0.00608 0.00903 " pathEditMode="relative" rAng="0" ptsTypes="AA">
                                      <p:cBhvr>
                                        <p:cTn id="24" dur="500" fill="hold"/>
                                        <p:tgtEl>
                                          <p:spTgt spid="5"/>
                                        </p:tgtEl>
                                        <p:attrNameLst>
                                          <p:attrName>ppt_x</p:attrName>
                                          <p:attrName>ppt_y</p:attrName>
                                        </p:attrNameLst>
                                      </p:cBhvr>
                                      <p:rCtr x="295" y="440"/>
                                    </p:animMotion>
                                  </p:childTnLst>
                                </p:cTn>
                              </p:par>
                              <p:par>
                                <p:cTn id="25" presetID="32" presetClass="emph" presetSubtype="0" repeatCount="indefinite" fill="hold" nodeType="withEffect">
                                  <p:stCondLst>
                                    <p:cond delay="0"/>
                                  </p:stCondLst>
                                  <p:childTnLst>
                                    <p:animRot by="120000">
                                      <p:cBhvr>
                                        <p:cTn id="26" dur="100" fill="hold">
                                          <p:stCondLst>
                                            <p:cond delay="0"/>
                                          </p:stCondLst>
                                        </p:cTn>
                                        <p:tgtEl>
                                          <p:spTgt spid="171"/>
                                        </p:tgtEl>
                                        <p:attrNameLst>
                                          <p:attrName>r</p:attrName>
                                        </p:attrNameLst>
                                      </p:cBhvr>
                                    </p:animRot>
                                    <p:animRot by="-240000">
                                      <p:cBhvr>
                                        <p:cTn id="27" dur="200" fill="hold">
                                          <p:stCondLst>
                                            <p:cond delay="200"/>
                                          </p:stCondLst>
                                        </p:cTn>
                                        <p:tgtEl>
                                          <p:spTgt spid="171"/>
                                        </p:tgtEl>
                                        <p:attrNameLst>
                                          <p:attrName>r</p:attrName>
                                        </p:attrNameLst>
                                      </p:cBhvr>
                                    </p:animRot>
                                    <p:animRot by="240000">
                                      <p:cBhvr>
                                        <p:cTn id="28" dur="200" fill="hold">
                                          <p:stCondLst>
                                            <p:cond delay="400"/>
                                          </p:stCondLst>
                                        </p:cTn>
                                        <p:tgtEl>
                                          <p:spTgt spid="171"/>
                                        </p:tgtEl>
                                        <p:attrNameLst>
                                          <p:attrName>r</p:attrName>
                                        </p:attrNameLst>
                                      </p:cBhvr>
                                    </p:animRot>
                                    <p:animRot by="-240000">
                                      <p:cBhvr>
                                        <p:cTn id="29" dur="200" fill="hold">
                                          <p:stCondLst>
                                            <p:cond delay="600"/>
                                          </p:stCondLst>
                                        </p:cTn>
                                        <p:tgtEl>
                                          <p:spTgt spid="171"/>
                                        </p:tgtEl>
                                        <p:attrNameLst>
                                          <p:attrName>r</p:attrName>
                                        </p:attrNameLst>
                                      </p:cBhvr>
                                    </p:animRot>
                                    <p:animRot by="120000">
                                      <p:cBhvr>
                                        <p:cTn id="30" dur="200" fill="hold">
                                          <p:stCondLst>
                                            <p:cond delay="800"/>
                                          </p:stCondLst>
                                        </p:cTn>
                                        <p:tgtEl>
                                          <p:spTgt spid="171"/>
                                        </p:tgtEl>
                                        <p:attrNameLst>
                                          <p:attrName>r</p:attrName>
                                        </p:attrNameLst>
                                      </p:cBhvr>
                                    </p:animRot>
                                  </p:childTnLst>
                                </p:cTn>
                              </p:par>
                              <p:par>
                                <p:cTn id="31" presetID="32" presetClass="emph" presetSubtype="0" repeatCount="indefinite" fill="hold" nodeType="withEffect">
                                  <p:stCondLst>
                                    <p:cond delay="0"/>
                                  </p:stCondLst>
                                  <p:childTnLst>
                                    <p:animRot by="120000">
                                      <p:cBhvr>
                                        <p:cTn id="32" dur="100" fill="hold">
                                          <p:stCondLst>
                                            <p:cond delay="0"/>
                                          </p:stCondLst>
                                        </p:cTn>
                                        <p:tgtEl>
                                          <p:spTgt spid="191"/>
                                        </p:tgtEl>
                                        <p:attrNameLst>
                                          <p:attrName>r</p:attrName>
                                        </p:attrNameLst>
                                      </p:cBhvr>
                                    </p:animRot>
                                    <p:animRot by="-240000">
                                      <p:cBhvr>
                                        <p:cTn id="33" dur="200" fill="hold">
                                          <p:stCondLst>
                                            <p:cond delay="200"/>
                                          </p:stCondLst>
                                        </p:cTn>
                                        <p:tgtEl>
                                          <p:spTgt spid="191"/>
                                        </p:tgtEl>
                                        <p:attrNameLst>
                                          <p:attrName>r</p:attrName>
                                        </p:attrNameLst>
                                      </p:cBhvr>
                                    </p:animRot>
                                    <p:animRot by="240000">
                                      <p:cBhvr>
                                        <p:cTn id="34" dur="200" fill="hold">
                                          <p:stCondLst>
                                            <p:cond delay="400"/>
                                          </p:stCondLst>
                                        </p:cTn>
                                        <p:tgtEl>
                                          <p:spTgt spid="191"/>
                                        </p:tgtEl>
                                        <p:attrNameLst>
                                          <p:attrName>r</p:attrName>
                                        </p:attrNameLst>
                                      </p:cBhvr>
                                    </p:animRot>
                                    <p:animRot by="-240000">
                                      <p:cBhvr>
                                        <p:cTn id="35" dur="200" fill="hold">
                                          <p:stCondLst>
                                            <p:cond delay="600"/>
                                          </p:stCondLst>
                                        </p:cTn>
                                        <p:tgtEl>
                                          <p:spTgt spid="191"/>
                                        </p:tgtEl>
                                        <p:attrNameLst>
                                          <p:attrName>r</p:attrName>
                                        </p:attrNameLst>
                                      </p:cBhvr>
                                    </p:animRot>
                                    <p:animRot by="120000">
                                      <p:cBhvr>
                                        <p:cTn id="36" dur="200" fill="hold">
                                          <p:stCondLst>
                                            <p:cond delay="800"/>
                                          </p:stCondLst>
                                        </p:cTn>
                                        <p:tgtEl>
                                          <p:spTgt spid="191"/>
                                        </p:tgtEl>
                                        <p:attrNameLst>
                                          <p:attrName>r</p:attrName>
                                        </p:attrNameLst>
                                      </p:cBhvr>
                                    </p:animRot>
                                  </p:childTnLst>
                                </p:cTn>
                              </p:par>
                              <p:par>
                                <p:cTn id="37" presetID="64" presetClass="path" presetSubtype="0" repeatCount="indefinite" accel="50000" decel="50000" autoRev="1" fill="hold" nodeType="withEffect">
                                  <p:stCondLst>
                                    <p:cond delay="0"/>
                                  </p:stCondLst>
                                  <p:childTnLst>
                                    <p:animMotion origin="layout" path="M 4.16667E-6 -4.81481E-6 L 4.16667E-6 -0.05555 " pathEditMode="relative" rAng="0" ptsTypes="AA">
                                      <p:cBhvr>
                                        <p:cTn id="38" dur="4000" fill="hold"/>
                                        <p:tgtEl>
                                          <p:spTgt spid="7"/>
                                        </p:tgtEl>
                                        <p:attrNameLst>
                                          <p:attrName>ppt_x</p:attrName>
                                          <p:attrName>ppt_y</p:attrName>
                                        </p:attrNameLst>
                                      </p:cBhvr>
                                      <p:rCtr x="0" y="-2778"/>
                                    </p:animMotion>
                                  </p:childTnLst>
                                </p:cTn>
                              </p:par>
                              <p:par>
                                <p:cTn id="39" presetID="32" presetClass="emph" presetSubtype="0" repeatCount="indefinite" fill="hold" nodeType="withEffect">
                                  <p:stCondLst>
                                    <p:cond delay="0"/>
                                  </p:stCondLst>
                                  <p:childTnLst>
                                    <p:animRot by="120000">
                                      <p:cBhvr>
                                        <p:cTn id="40" dur="200" fill="hold">
                                          <p:stCondLst>
                                            <p:cond delay="0"/>
                                          </p:stCondLst>
                                        </p:cTn>
                                        <p:tgtEl>
                                          <p:spTgt spid="131"/>
                                        </p:tgtEl>
                                        <p:attrNameLst>
                                          <p:attrName>r</p:attrName>
                                        </p:attrNameLst>
                                      </p:cBhvr>
                                    </p:animRot>
                                    <p:animRot by="-240000">
                                      <p:cBhvr>
                                        <p:cTn id="41" dur="400" fill="hold">
                                          <p:stCondLst>
                                            <p:cond delay="400"/>
                                          </p:stCondLst>
                                        </p:cTn>
                                        <p:tgtEl>
                                          <p:spTgt spid="131"/>
                                        </p:tgtEl>
                                        <p:attrNameLst>
                                          <p:attrName>r</p:attrName>
                                        </p:attrNameLst>
                                      </p:cBhvr>
                                    </p:animRot>
                                    <p:animRot by="240000">
                                      <p:cBhvr>
                                        <p:cTn id="42" dur="400" fill="hold">
                                          <p:stCondLst>
                                            <p:cond delay="800"/>
                                          </p:stCondLst>
                                        </p:cTn>
                                        <p:tgtEl>
                                          <p:spTgt spid="131"/>
                                        </p:tgtEl>
                                        <p:attrNameLst>
                                          <p:attrName>r</p:attrName>
                                        </p:attrNameLst>
                                      </p:cBhvr>
                                    </p:animRot>
                                    <p:animRot by="-240000">
                                      <p:cBhvr>
                                        <p:cTn id="43" dur="400" fill="hold">
                                          <p:stCondLst>
                                            <p:cond delay="1200"/>
                                          </p:stCondLst>
                                        </p:cTn>
                                        <p:tgtEl>
                                          <p:spTgt spid="131"/>
                                        </p:tgtEl>
                                        <p:attrNameLst>
                                          <p:attrName>r</p:attrName>
                                        </p:attrNameLst>
                                      </p:cBhvr>
                                    </p:animRot>
                                    <p:animRot by="120000">
                                      <p:cBhvr>
                                        <p:cTn id="44" dur="400" fill="hold">
                                          <p:stCondLst>
                                            <p:cond delay="1600"/>
                                          </p:stCondLst>
                                        </p:cTn>
                                        <p:tgtEl>
                                          <p:spTgt spid="131"/>
                                        </p:tgtEl>
                                        <p:attrNameLst>
                                          <p:attrName>r</p:attrName>
                                        </p:attrNameLst>
                                      </p:cBhvr>
                                    </p:animRot>
                                  </p:childTnLst>
                                </p:cTn>
                              </p:par>
                              <p:par>
                                <p:cTn id="45" presetID="8" presetClass="emph" presetSubtype="0" repeatCount="indefinite" autoRev="1" fill="hold" nodeType="withEffect">
                                  <p:stCondLst>
                                    <p:cond delay="500"/>
                                  </p:stCondLst>
                                  <p:childTnLst>
                                    <p:animRot by="1800000">
                                      <p:cBhvr>
                                        <p:cTn id="46" dur="500" fill="hold"/>
                                        <p:tgtEl>
                                          <p:spTgt spid="6"/>
                                        </p:tgtEl>
                                        <p:attrNameLst>
                                          <p:attrName>r</p:attrName>
                                        </p:attrNameLst>
                                      </p:cBhvr>
                                    </p:animRot>
                                  </p:childTnLst>
                                </p:cTn>
                              </p:par>
                              <p:par>
                                <p:cTn id="47" presetID="1" presetClass="entr" presetSubtype="0" fill="hold" grpId="0" nodeType="withEffect">
                                  <p:stCondLst>
                                    <p:cond delay="2000"/>
                                  </p:stCondLst>
                                  <p:iterate type="lt">
                                    <p:tmAbs val="110"/>
                                  </p:iterate>
                                  <p:childTnLst>
                                    <p:set>
                                      <p:cBhvr>
                                        <p:cTn id="48" dur="1" fill="hold">
                                          <p:stCondLst>
                                            <p:cond delay="0"/>
                                          </p:stCondLst>
                                        </p:cTn>
                                        <p:tgtEl>
                                          <p:spTgt spid="117"/>
                                        </p:tgtEl>
                                        <p:attrNameLst>
                                          <p:attrName>style.visibility</p:attrName>
                                        </p:attrNameLst>
                                      </p:cBhvr>
                                      <p:to>
                                        <p:strVal val="visible"/>
                                      </p:to>
                                    </p:set>
                                  </p:childTnLst>
                                </p:cTn>
                              </p:par>
                              <p:par>
                                <p:cTn id="49" presetID="1" presetClass="entr" presetSubtype="0" fill="hold" grpId="0" nodeType="withEffect">
                                  <p:stCondLst>
                                    <p:cond delay="5000"/>
                                  </p:stCondLst>
                                  <p:childTnLst>
                                    <p:set>
                                      <p:cBhvr>
                                        <p:cTn id="50" dur="1" fill="hold">
                                          <p:stCondLst>
                                            <p:cond delay="0"/>
                                          </p:stCondLst>
                                        </p:cTn>
                                        <p:tgtEl>
                                          <p:spTgt spid="118"/>
                                        </p:tgtEl>
                                        <p:attrNameLst>
                                          <p:attrName>style.visibility</p:attrName>
                                        </p:attrNameLst>
                                      </p:cBhvr>
                                      <p:to>
                                        <p:strVal val="visible"/>
                                      </p:to>
                                    </p:set>
                                  </p:childTnLst>
                                </p:cTn>
                              </p:par>
                              <p:par>
                                <p:cTn id="51" presetID="10" presetClass="entr" presetSubtype="0" fill="hold" grpId="0" nodeType="withEffect">
                                  <p:stCondLst>
                                    <p:cond delay="5000"/>
                                  </p:stCondLst>
                                  <p:childTnLst>
                                    <p:set>
                                      <p:cBhvr>
                                        <p:cTn id="52" dur="1" fill="hold">
                                          <p:stCondLst>
                                            <p:cond delay="0"/>
                                          </p:stCondLst>
                                        </p:cTn>
                                        <p:tgtEl>
                                          <p:spTgt spid="8"/>
                                        </p:tgtEl>
                                        <p:attrNameLst>
                                          <p:attrName>style.visibility</p:attrName>
                                        </p:attrNameLst>
                                      </p:cBhvr>
                                      <p:to>
                                        <p:strVal val="visible"/>
                                      </p:to>
                                    </p:set>
                                    <p:animEffect transition="in" filter="fade">
                                      <p:cBhvr>
                                        <p:cTn id="5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P spid="118" grpId="0"/>
      <p:bldP spid="8"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Step 1 – Choosing to take the grain, leads to a game over</a:t>
            </a:r>
            <a:endParaRPr lang="en-US" dirty="0"/>
          </a:p>
        </p:txBody>
      </p:sp>
    </p:spTree>
    <p:extLst>
      <p:ext uri="{BB962C8B-B14F-4D97-AF65-F5344CB8AC3E}">
        <p14:creationId xmlns:p14="http://schemas.microsoft.com/office/powerpoint/2010/main" val="1138504698"/>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 name="Group 1"/>
          <p:cNvGrpSpPr/>
          <p:nvPr/>
        </p:nvGrpSpPr>
        <p:grpSpPr>
          <a:xfrm>
            <a:off x="1688367" y="1652572"/>
            <a:ext cx="1668494" cy="2298149"/>
            <a:chOff x="1688367" y="1652572"/>
            <a:chExt cx="1668494" cy="2298149"/>
          </a:xfrm>
        </p:grpSpPr>
        <p:grpSp>
          <p:nvGrpSpPr>
            <p:cNvPr id="143" name="Group 142"/>
            <p:cNvGrpSpPr/>
            <p:nvPr/>
          </p:nvGrpSpPr>
          <p:grpSpPr>
            <a:xfrm>
              <a:off x="1797973" y="1652572"/>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9" name="Group 118"/>
            <p:cNvGrpSpPr/>
            <p:nvPr/>
          </p:nvGrpSpPr>
          <p:grpSpPr>
            <a:xfrm>
              <a:off x="2521272" y="2394350"/>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665244577"/>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2049914" y="3600859"/>
            <a:ext cx="1320784" cy="2033118"/>
            <a:chOff x="-718891" y="2420370"/>
            <a:chExt cx="1320784" cy="2033118"/>
          </a:xfrm>
        </p:grpSpPr>
        <p:grpSp>
          <p:nvGrpSpPr>
            <p:cNvPr id="4" name="Group 3"/>
            <p:cNvGrpSpPr/>
            <p:nvPr/>
          </p:nvGrpSpPr>
          <p:grpSpPr>
            <a:xfrm>
              <a:off x="-718891" y="2420370"/>
              <a:ext cx="780072" cy="2033118"/>
              <a:chOff x="4029089" y="2298229"/>
              <a:chExt cx="1635050" cy="4261466"/>
            </a:xfrm>
          </p:grpSpPr>
          <p:sp>
            <p:nvSpPr>
              <p:cNvPr id="5" name="Freeform 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4475823" y="4038992"/>
                <a:ext cx="442695" cy="1204307"/>
                <a:chOff x="1409647" y="3886592"/>
                <a:chExt cx="442695" cy="1204307"/>
              </a:xfrm>
            </p:grpSpPr>
            <p:sp>
              <p:nvSpPr>
                <p:cNvPr id="12" name="Freeform 1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p:cNvGrpSpPr/>
              <p:nvPr/>
            </p:nvGrpSpPr>
            <p:grpSpPr>
              <a:xfrm flipH="1">
                <a:off x="4994228" y="4036801"/>
                <a:ext cx="442695" cy="1204307"/>
                <a:chOff x="4028134" y="4038992"/>
                <a:chExt cx="442695" cy="1204307"/>
              </a:xfrm>
            </p:grpSpPr>
            <p:sp>
              <p:nvSpPr>
                <p:cNvPr id="10" name="Freeform 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Oval 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54" name="Group 53"/>
            <p:cNvGrpSpPr/>
            <p:nvPr/>
          </p:nvGrpSpPr>
          <p:grpSpPr>
            <a:xfrm rot="2942221">
              <a:off x="-287590" y="2959448"/>
              <a:ext cx="697543" cy="1081423"/>
              <a:chOff x="2852607" y="2643821"/>
              <a:chExt cx="1921794" cy="2979420"/>
            </a:xfrm>
          </p:grpSpPr>
          <p:grpSp>
            <p:nvGrpSpPr>
              <p:cNvPr id="55" name="Group 54"/>
              <p:cNvGrpSpPr/>
              <p:nvPr/>
            </p:nvGrpSpPr>
            <p:grpSpPr>
              <a:xfrm>
                <a:off x="2852607" y="2643821"/>
                <a:ext cx="1921794" cy="2979420"/>
                <a:chOff x="1905000" y="1463040"/>
                <a:chExt cx="1921794" cy="2979420"/>
              </a:xfrm>
            </p:grpSpPr>
            <p:grpSp>
              <p:nvGrpSpPr>
                <p:cNvPr id="72" name="Group 71"/>
                <p:cNvGrpSpPr/>
                <p:nvPr/>
              </p:nvGrpSpPr>
              <p:grpSpPr>
                <a:xfrm>
                  <a:off x="1905000" y="1463040"/>
                  <a:ext cx="1921794" cy="2979420"/>
                  <a:chOff x="4429191" y="1310640"/>
                  <a:chExt cx="1921794" cy="2979420"/>
                </a:xfrm>
              </p:grpSpPr>
              <p:sp>
                <p:nvSpPr>
                  <p:cNvPr id="74" name="Freeform 73"/>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74"/>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77" name="TextBox 76"/>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73" name="Freeform 72"/>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6" name="Freeform 55"/>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56"/>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57"/>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58"/>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63"/>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65"/>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67"/>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68"/>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69"/>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70"/>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 name="Group 13"/>
          <p:cNvGrpSpPr/>
          <p:nvPr/>
        </p:nvGrpSpPr>
        <p:grpSpPr>
          <a:xfrm>
            <a:off x="-4090039" y="4814380"/>
            <a:ext cx="1994780" cy="891153"/>
            <a:chOff x="805646" y="504127"/>
            <a:chExt cx="2448280" cy="1093751"/>
          </a:xfrm>
        </p:grpSpPr>
        <p:sp>
          <p:nvSpPr>
            <p:cNvPr id="15" name="Freeform 1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p:cNvGrpSpPr/>
            <p:nvPr/>
          </p:nvGrpSpPr>
          <p:grpSpPr>
            <a:xfrm>
              <a:off x="805646" y="504127"/>
              <a:ext cx="2448280" cy="1093751"/>
              <a:chOff x="805646" y="504127"/>
              <a:chExt cx="2448280" cy="1093751"/>
            </a:xfrm>
          </p:grpSpPr>
          <p:sp>
            <p:nvSpPr>
              <p:cNvPr id="17" name="Freeform 16"/>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19"/>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p:cNvGrpSpPr/>
              <p:nvPr/>
            </p:nvGrpSpPr>
            <p:grpSpPr>
              <a:xfrm>
                <a:off x="2437062" y="504127"/>
                <a:ext cx="816864" cy="634589"/>
                <a:chOff x="2437062" y="504127"/>
                <a:chExt cx="816864" cy="634589"/>
              </a:xfrm>
            </p:grpSpPr>
            <p:sp>
              <p:nvSpPr>
                <p:cNvPr id="25" name="Freeform 24"/>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81" name="TextBox 80"/>
          <p:cNvSpPr txBox="1"/>
          <p:nvPr/>
        </p:nvSpPr>
        <p:spPr>
          <a:xfrm>
            <a:off x="152400" y="152400"/>
            <a:ext cx="8839200" cy="2308324"/>
          </a:xfrm>
          <a:prstGeom prst="rect">
            <a:avLst/>
          </a:prstGeom>
          <a:noFill/>
        </p:spPr>
        <p:txBody>
          <a:bodyPr wrap="square" rtlCol="0">
            <a:spAutoFit/>
          </a:bodyPr>
          <a:lstStyle/>
          <a:p>
            <a:pPr algn="ctr"/>
            <a:r>
              <a:rPr lang="en-US" sz="4800" dirty="0" smtClean="0"/>
              <a:t>A farmer was on his way back from the market after buying a fox, </a:t>
            </a:r>
            <a:r>
              <a:rPr lang="en-US" sz="4800" dirty="0"/>
              <a:t>a</a:t>
            </a:r>
            <a:r>
              <a:rPr lang="en-US" sz="4800" dirty="0" smtClean="0"/>
              <a:t> chicken, and a bag of grain…</a:t>
            </a:r>
            <a:endParaRPr lang="en-US" sz="4800" dirty="0"/>
          </a:p>
        </p:txBody>
      </p:sp>
      <p:grpSp>
        <p:nvGrpSpPr>
          <p:cNvPr id="33" name="Group 32"/>
          <p:cNvGrpSpPr/>
          <p:nvPr/>
        </p:nvGrpSpPr>
        <p:grpSpPr>
          <a:xfrm>
            <a:off x="-1236347" y="4974608"/>
            <a:ext cx="1120191" cy="1171650"/>
            <a:chOff x="1858464" y="2554917"/>
            <a:chExt cx="812927" cy="850271"/>
          </a:xfrm>
        </p:grpSpPr>
        <p:sp>
          <p:nvSpPr>
            <p:cNvPr id="34" name="Freeform 3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3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1858464" y="2703634"/>
              <a:ext cx="305938" cy="409494"/>
              <a:chOff x="1843828" y="2654403"/>
              <a:chExt cx="305938" cy="409494"/>
            </a:xfrm>
          </p:grpSpPr>
          <p:sp>
            <p:nvSpPr>
              <p:cNvPr id="51" name="Freeform 5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5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5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Oval 3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Group 40"/>
            <p:cNvGrpSpPr/>
            <p:nvPr/>
          </p:nvGrpSpPr>
          <p:grpSpPr>
            <a:xfrm>
              <a:off x="2340695" y="2611472"/>
              <a:ext cx="330696" cy="231532"/>
              <a:chOff x="2355460" y="2587868"/>
              <a:chExt cx="330696" cy="231532"/>
            </a:xfrm>
          </p:grpSpPr>
          <p:sp>
            <p:nvSpPr>
              <p:cNvPr id="49" name="Freeform 4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2" name="Freeform 4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2437357" y="2666309"/>
              <a:ext cx="69406" cy="69406"/>
              <a:chOff x="2523175" y="1394290"/>
              <a:chExt cx="69406" cy="69406"/>
            </a:xfrm>
          </p:grpSpPr>
          <p:sp>
            <p:nvSpPr>
              <p:cNvPr id="47" name="Oval 4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43"/>
            <p:cNvGrpSpPr/>
            <p:nvPr/>
          </p:nvGrpSpPr>
          <p:grpSpPr>
            <a:xfrm>
              <a:off x="2516956" y="2651417"/>
              <a:ext cx="69406" cy="69406"/>
              <a:chOff x="2523175" y="1394290"/>
              <a:chExt cx="69406" cy="69406"/>
            </a:xfrm>
          </p:grpSpPr>
          <p:sp>
            <p:nvSpPr>
              <p:cNvPr id="45" name="Oval 4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3099030996"/>
      </p:ext>
    </p:extLst>
  </p:cSld>
  <p:clrMapOvr>
    <a:masterClrMapping/>
  </p:clrMapOvr>
  <mc:AlternateContent xmlns:mc="http://schemas.openxmlformats.org/markup-compatibility/2006" xmlns:p14="http://schemas.microsoft.com/office/powerpoint/2010/main">
    <mc:Choice Requires="p14">
      <p:transition spd="slow" p14:dur="2000" advClick="0" advTm="10000"/>
    </mc:Choice>
    <mc:Fallback xmlns="">
      <p:transition spd="slow" advClick="0" advTm="1000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path" presetSubtype="0" fill="hold" nodeType="clickEffect">
                                  <p:stCondLst>
                                    <p:cond delay="0"/>
                                  </p:stCondLst>
                                  <p:childTnLst>
                                    <p:animMotion origin="layout" path="M -0.00104 0.01134 C 0.00365 0.00486 0.01893 0.00023 0.0342 0.00023 C 0.04983 0.00023 0.06302 0.00486 0.06754 0.01134 C 0.07431 0.00486 0.08733 0.00023 0.10226 0.00023 C 0.11754 0.00023 0.1309 0.00486 0.13524 0.01134 C 0.14184 0.00486 0.15504 0.00023 0.17031 0.00023 C 0.18594 0.00023 0.20139 0.00486 0.20538 0.01134 C 0.21007 0.00486 0.22327 0.00023 0.24097 0.00023 C 0.25399 0.00023 0.26927 0.00486 0.27379 0.01134 C 0.2783 0.00486 0.29358 0.00023 0.30868 0.00023 C 0.32413 0.00023 0.33768 0.00486 0.34219 0.01134 C 0.34844 0.00486 0.36181 0.00023 0.37743 0.00023 C 0.39271 0.00023 0.40608 0.00486 0.4125 0.01134 C 0.41667 0.00486 0.43021 0.00023 0.44531 0.00023 C 0.46111 0.00023 0.47622 0.00486 0.48056 0.01134 C 0.48507 0.00486 0.49827 0.00023 0.51597 0.00023 C 0.53125 0.00023 0.54445 0.00486 0.54896 0.01134 " pathEditMode="relative" rAng="0" ptsTypes="fffffffffffffffff">
                                      <p:cBhvr>
                                        <p:cTn id="6" dur="2000" fill="hold"/>
                                        <p:tgtEl>
                                          <p:spTgt spid="33"/>
                                        </p:tgtEl>
                                        <p:attrNameLst>
                                          <p:attrName>ppt_x</p:attrName>
                                          <p:attrName>ppt_y</p:attrName>
                                        </p:attrNameLst>
                                      </p:cBhvr>
                                      <p:rCtr x="27500" y="-556"/>
                                    </p:animMotion>
                                  </p:childTnLst>
                                </p:cTn>
                              </p:par>
                              <p:par>
                                <p:cTn id="7" presetID="47" presetClass="path" presetSubtype="0" fill="hold" nodeType="withEffect">
                                  <p:stCondLst>
                                    <p:cond delay="200"/>
                                  </p:stCondLst>
                                  <p:childTnLst>
                                    <p:animMotion origin="layout" path="M -0.00104 0.01134 C 0.00365 0.00509 0.01892 0.00046 0.0342 0.00046 C 0.04965 0.00046 0.06302 0.00509 0.06753 0.01134 C 0.07413 0.00509 0.08715 0.00046 0.10278 0.00046 C 0.11788 0.00046 0.13142 0.00509 0.13559 0.01134 C 0.14253 0.00509 0.15521 0.00046 0.17031 0.00046 C 0.18594 0.00046 0.20139 0.00509 0.20538 0.01134 C 0.21007 0.00509 0.22326 0.00046 0.24097 0.00046 C 0.25399 0.00046 0.26927 0.00509 0.27379 0.01134 C 0.2783 0.00509 0.29358 0.00046 0.30868 0.00046 C 0.32413 0.00046 0.33767 0.00509 0.34219 0.01134 C 0.34844 0.00509 0.36181 0.00046 0.37743 0.00046 C 0.39271 0.00046 0.40608 0.00509 0.4125 0.01134 C 0.41667 0.00509 0.43021 0.00046 0.44531 0.00046 C 0.46111 0.00046 0.47622 0.00509 0.48056 0.01134 C 0.48507 0.00509 0.49826 0.00046 0.51597 0.00046 C 0.53125 0.00046 0.54444 0.00509 0.54896 0.01134 " pathEditMode="relative" rAng="0" ptsTypes="fffffffffffffffff">
                                      <p:cBhvr>
                                        <p:cTn id="8" dur="2000" fill="hold"/>
                                        <p:tgtEl>
                                          <p:spTgt spid="79"/>
                                        </p:tgtEl>
                                        <p:attrNameLst>
                                          <p:attrName>ppt_x</p:attrName>
                                          <p:attrName>ppt_y</p:attrName>
                                        </p:attrNameLst>
                                      </p:cBhvr>
                                      <p:rCtr x="27500" y="-556"/>
                                    </p:animMotion>
                                  </p:childTnLst>
                                </p:cTn>
                              </p:par>
                              <p:par>
                                <p:cTn id="9" presetID="47" presetClass="path" presetSubtype="0" fill="hold" nodeType="withEffect">
                                  <p:stCondLst>
                                    <p:cond delay="400"/>
                                  </p:stCondLst>
                                  <p:childTnLst>
                                    <p:animMotion origin="layout" path="M -0.00105 0.01134 C 0.00364 0.00509 0.01892 0.00046 0.0342 0.00046 C 0.04965 0.00046 0.06302 0.00509 0.06753 0.01134 C 0.07395 0.00509 0.08697 0.00046 0.10277 0.00046 C 0.11788 0.00046 0.13142 0.00509 0.13559 0.01134 C 0.14201 0.00509 0.15538 0.00046 0.17083 0.00046 C 0.18628 0.00046 0.20191 0.00509 0.20572 0.01134 C 0.21059 0.00509 0.22378 0.00046 0.24166 0.00046 C 0.25451 0.00046 0.26996 0.00509 0.27413 0.01134 C 0.27864 0.00509 0.29427 0.00046 0.30954 0.00046 C 0.32482 0.00046 0.33802 0.00509 0.34253 0.01134 C 0.3493 0.00509 0.3618 0.00046 0.37743 0.00046 C 0.3927 0.00046 0.40607 0.00509 0.4125 0.01134 C 0.41666 0.00509 0.4302 0.00046 0.44531 0.00046 C 0.46111 0.00046 0.47621 0.00509 0.48055 0.01134 C 0.48507 0.00509 0.49826 0.00046 0.51597 0.00046 C 0.53125 0.00046 0.54444 0.00509 0.54895 0.01134 " pathEditMode="relative" rAng="0" ptsTypes="fffffffffffffffff">
                                      <p:cBhvr>
                                        <p:cTn id="10" dur="2000" fill="hold"/>
                                        <p:tgtEl>
                                          <p:spTgt spid="14"/>
                                        </p:tgtEl>
                                        <p:attrNameLst>
                                          <p:attrName>ppt_x</p:attrName>
                                          <p:attrName>ppt_y</p:attrName>
                                        </p:attrNameLst>
                                      </p:cBhvr>
                                      <p:rCtr x="27500" y="-556"/>
                                    </p:animMotion>
                                  </p:childTnLst>
                                </p:cTn>
                              </p:par>
                              <p:par>
                                <p:cTn id="11" presetID="1" presetClass="entr" presetSubtype="0" fill="hold" grpId="0" nodeType="withEffect">
                                  <p:stCondLst>
                                    <p:cond delay="400"/>
                                  </p:stCondLst>
                                  <p:iterate type="lt">
                                    <p:tmAbs val="70"/>
                                  </p:iterate>
                                  <p:childTnLst>
                                    <p:set>
                                      <p:cBhvr>
                                        <p:cTn id="12" dur="1" fill="hold">
                                          <p:stCondLst>
                                            <p:cond delay="0"/>
                                          </p:stCondLst>
                                        </p:cTn>
                                        <p:tgtEl>
                                          <p:spTgt spid="8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47" presetClass="path" presetSubtype="0" fill="hold" nodeType="clickEffect">
                                  <p:stCondLst>
                                    <p:cond delay="0"/>
                                  </p:stCondLst>
                                  <p:childTnLst>
                                    <p:animMotion origin="layout" path="M 0.54896 0.01135 C 0.55347 0.00487 0.56858 0.00047 0.58351 0.00047 C 0.59861 0.00047 0.61198 0.00487 0.61701 0.01135 C 0.62257 0.00487 0.63542 0.00047 0.65087 0.00047 C 0.66597 0.00047 0.67899 0.00487 0.68333 0.01135 C 0.68976 0.00487 0.70243 0.00047 0.71736 0.00047 C 0.73281 0.00047 0.74792 0.00487 0.75191 0.01135 C 0.75642 0.00487 0.76944 0.00047 0.7868 0.00047 C 0.79965 0.00047 0.81458 0.00487 0.8191 0.01135 C 0.82361 0.00487 0.83854 0.00047 0.85347 0.00047 C 0.86858 0.00047 0.88194 0.00487 0.88628 0.01135 C 0.89253 0.00487 0.90555 0.00047 0.92101 0.00047 C 0.93594 0.00047 0.94913 0.00487 0.95538 0.01135 C 0.95955 0.00487 0.97274 0.00047 0.98767 0.00047 C 1.00312 0.00047 1.01805 0.00487 1.02222 0.01135 C 1.02674 0.00487 1.03976 0.00047 1.05712 0.00047 C 1.07205 0.00047 1.08507 0.00487 1.08941 0.01135 " pathEditMode="relative" rAng="0" ptsTypes="fffffffffffffffff">
                                      <p:cBhvr>
                                        <p:cTn id="16" dur="2000" fill="hold"/>
                                        <p:tgtEl>
                                          <p:spTgt spid="79"/>
                                        </p:tgtEl>
                                        <p:attrNameLst>
                                          <p:attrName>ppt_x</p:attrName>
                                          <p:attrName>ppt_y</p:attrName>
                                        </p:attrNameLst>
                                      </p:cBhvr>
                                      <p:rCtr x="27014" y="-556"/>
                                    </p:animMotion>
                                  </p:childTnLst>
                                </p:cTn>
                              </p:par>
                              <p:par>
                                <p:cTn id="17" presetID="47" presetClass="path" presetSubtype="0" fill="hold" nodeType="withEffect">
                                  <p:stCondLst>
                                    <p:cond delay="200"/>
                                  </p:stCondLst>
                                  <p:childTnLst>
                                    <p:animMotion origin="layout" path="M 0.54896 0.01134 C 0.55347 0.00486 0.56858 0.00046 0.58351 0.00046 C 0.59861 0.00046 0.61215 0.00486 0.61701 0.01134 C 0.62326 0.00486 0.63594 0.00046 0.65052 0.00046 C 0.66563 0.00046 0.67865 0.00486 0.68299 0.01134 C 0.68941 0.00486 0.70243 0.00046 0.71736 0.00046 C 0.73281 0.00046 0.74792 0.00486 0.75191 0.01134 C 0.75642 0.00486 0.76944 0.00046 0.78681 0.00046 C 0.79965 0.00046 0.81458 0.00486 0.8191 0.01134 C 0.82361 0.00486 0.83854 0.00046 0.85347 0.00046 C 0.86858 0.00046 0.88194 0.00486 0.88629 0.01134 C 0.89254 0.00486 0.90556 0.00046 0.92101 0.00046 C 0.93594 0.00046 0.94913 0.00486 0.95538 0.01134 C 0.95955 0.00486 0.97274 0.00046 0.98767 0.00046 C 1.00313 0.00046 1.01806 0.00486 1.02222 0.01134 C 1.02674 0.00486 1.03976 0.00046 1.05712 0.00046 C 1.07205 0.00046 1.08507 0.00486 1.08941 0.01134 " pathEditMode="relative" rAng="0" ptsTypes="fffffffffffffffff">
                                      <p:cBhvr>
                                        <p:cTn id="18" dur="2000" fill="hold"/>
                                        <p:tgtEl>
                                          <p:spTgt spid="33"/>
                                        </p:tgtEl>
                                        <p:attrNameLst>
                                          <p:attrName>ppt_x</p:attrName>
                                          <p:attrName>ppt_y</p:attrName>
                                        </p:attrNameLst>
                                      </p:cBhvr>
                                      <p:rCtr x="27014" y="-556"/>
                                    </p:animMotion>
                                  </p:childTnLst>
                                </p:cTn>
                              </p:par>
                              <p:par>
                                <p:cTn id="19" presetID="47" presetClass="path" presetSubtype="0" fill="hold" nodeType="withEffect">
                                  <p:stCondLst>
                                    <p:cond delay="100"/>
                                  </p:stCondLst>
                                  <p:childTnLst>
                                    <p:animMotion origin="layout" path="M 0.54896 0.01135 C 0.55348 0.00487 0.56858 0.00047 0.58351 0.00047 C 0.59862 0.00047 0.61181 0.00487 0.61632 0.01135 C 0.62257 0.00487 0.63542 0.00047 0.65087 0.00047 C 0.6658 0.00047 0.679 0.00487 0.68316 0.01135 C 0.68941 0.00487 0.70261 0.00047 0.71754 0.00047 C 0.73299 0.00047 0.74809 0.00487 0.75209 0.01135 C 0.7566 0.00487 0.76997 0.00047 0.78716 0.00047 C 0.8 0.00047 0.81511 0.00487 0.81928 0.01135 C 0.82431 0.00487 0.83889 0.00047 0.85434 0.00047 C 0.86893 0.00047 0.88195 0.00487 0.88698 0.01135 C 0.89306 0.00487 0.90556 0.00047 0.92101 0.00047 C 0.93594 0.00047 0.94914 0.00487 0.95539 0.01135 C 0.95955 0.00487 0.97275 0.00047 0.98768 0.00047 C 1.00313 0.00047 1.01806 0.00487 1.02223 0.01135 C 1.02674 0.00487 1.03976 0.00047 1.05712 0.00047 C 1.07205 0.00047 1.08507 0.00487 1.08941 0.01135 " pathEditMode="relative" rAng="0" ptsTypes="fffffffffffffffff">
                                      <p:cBhvr>
                                        <p:cTn id="20" dur="2000" fill="hold"/>
                                        <p:tgtEl>
                                          <p:spTgt spid="14"/>
                                        </p:tgtEl>
                                        <p:attrNameLst>
                                          <p:attrName>ppt_x</p:attrName>
                                          <p:attrName>ppt_y</p:attrName>
                                        </p:attrNameLst>
                                      </p:cBhvr>
                                      <p:rCtr x="27014" y="-556"/>
                                    </p:animMotion>
                                  </p:childTnLst>
                                </p:cTn>
                              </p:par>
                              <p:par>
                                <p:cTn id="21" presetID="47" presetClass="path" presetSubtype="0" fill="hold" nodeType="withEffect">
                                  <p:stCondLst>
                                    <p:cond delay="2000"/>
                                  </p:stCondLst>
                                  <p:childTnLst>
                                    <p:animMotion origin="layout" path="M 1.08941 0.01134 C 1.09393 0.00462 1.10903 0.00023 1.12396 0.00023 C 1.13907 0.00023 1.15226 0.00462 1.15729 0.01134 C 1.16302 0.00462 1.17587 0.00023 1.19132 0.00023 C 1.20643 0.00023 1.21945 0.00462 1.22379 0.01134 C 1.23021 0.00462 1.24288 0.00023 1.25782 0.00023 C 1.27327 0.00023 1.28837 0.00462 1.29236 0.01134 C 1.29688 0.00462 1.3099 0.00023 1.32726 0.00023 C 1.34011 0.00023 1.35504 0.00462 1.35955 0.01134 C 1.36407 0.00462 1.379 0.00023 1.39393 0.00023 C 1.40903 0.00023 1.4224 0.00462 1.42674 0.01134 C 1.43299 0.00462 1.44601 0.00023 1.46146 0.00023 C 1.47639 0.00023 1.48959 0.00462 1.49584 0.01134 C 1.5 0.00462 1.5132 0.00023 1.52813 0.00023 C 1.54358 0.00023 1.55851 0.00462 1.56268 0.01134 C 1.56719 0.00462 1.58021 0.00023 1.59757 0.00023 C 1.6125 0.00023 1.62552 0.00462 1.62986 0.01134 " pathEditMode="relative" rAng="0" ptsTypes="fffffffffffffffff">
                                      <p:cBhvr>
                                        <p:cTn id="22" dur="2000" fill="hold"/>
                                        <p:tgtEl>
                                          <p:spTgt spid="79"/>
                                        </p:tgtEl>
                                        <p:attrNameLst>
                                          <p:attrName>ppt_x</p:attrName>
                                          <p:attrName>ppt_y</p:attrName>
                                        </p:attrNameLst>
                                      </p:cBhvr>
                                      <p:rCtr x="27014" y="-556"/>
                                    </p:animMotion>
                                  </p:childTnLst>
                                </p:cTn>
                              </p:par>
                              <p:par>
                                <p:cTn id="23" presetID="47" presetClass="path" presetSubtype="0" fill="hold" nodeType="withEffect">
                                  <p:stCondLst>
                                    <p:cond delay="2200"/>
                                  </p:stCondLst>
                                  <p:childTnLst>
                                    <p:animMotion origin="layout" path="M 1.08941 0.01134 C 1.09393 0.00463 1.10903 0.00023 1.12396 0.00023 C 1.13907 0.00023 1.15261 0.00463 1.15678 0.01134 C 1.16337 0.00463 1.17639 0.00023 1.19098 0.00023 C 1.20608 0.00023 1.2191 0.00463 1.22344 0.01134 C 1.22987 0.00463 1.24289 0.00023 1.25782 0.00023 C 1.27327 0.00023 1.28837 0.00463 1.29237 0.01134 C 1.29688 0.00463 1.3099 0.00023 1.32726 0.00023 C 1.34011 0.00023 1.35504 0.00463 1.35955 0.01134 C 1.36407 0.00463 1.379 0.00023 1.39393 0.00023 C 1.40903 0.00023 1.4224 0.00463 1.42674 0.01134 C 1.43299 0.00463 1.44601 0.00023 1.46146 0.00023 C 1.47639 0.00023 1.48959 0.00463 1.49584 0.01134 C 1.50001 0.00463 1.5132 0.00023 1.52813 0.00023 C 1.54358 0.00023 1.55851 0.00463 1.56268 0.01134 C 1.56719 0.00463 1.58021 0.00023 1.59757 0.00023 C 1.61251 0.00023 1.62553 0.00463 1.62987 0.01134 " pathEditMode="relative" rAng="0" ptsTypes="fffffffffffffffff">
                                      <p:cBhvr>
                                        <p:cTn id="24" dur="2000" fill="hold"/>
                                        <p:tgtEl>
                                          <p:spTgt spid="33"/>
                                        </p:tgtEl>
                                        <p:attrNameLst>
                                          <p:attrName>ppt_x</p:attrName>
                                          <p:attrName>ppt_y</p:attrName>
                                        </p:attrNameLst>
                                      </p:cBhvr>
                                      <p:rCtr x="27014" y="-556"/>
                                    </p:animMotion>
                                  </p:childTnLst>
                                </p:cTn>
                              </p:par>
                              <p:par>
                                <p:cTn id="25" presetID="47" presetClass="path" presetSubtype="0" fill="hold" nodeType="withEffect">
                                  <p:stCondLst>
                                    <p:cond delay="2100"/>
                                  </p:stCondLst>
                                  <p:childTnLst>
                                    <p:animMotion origin="layout" path="M 1.08941 0.01134 C 1.09392 0.00462 1.10903 0.00023 1.12396 0.00023 C 1.13906 0.00023 1.15225 0.00462 1.15677 0.01134 C 1.16302 0.00462 1.17587 0.00023 1.19132 0.00023 C 1.20625 0.00023 1.21944 0.00462 1.22361 0.01134 C 1.22986 0.00462 1.24305 0.00023 1.25798 0.00023 C 1.27344 0.00023 1.28854 0.00462 1.29253 0.01134 C 1.29705 0.00462 1.31041 0.00023 1.3276 0.00023 C 1.34045 0.00023 1.35555 0.00462 1.35972 0.01134 C 1.36475 0.00462 1.37934 0.00023 1.39479 0.00023 C 1.40937 0.00023 1.42239 0.00462 1.42743 0.01134 C 1.4335 0.00462 1.446 0.00023 1.46146 0.00023 C 1.47639 0.00023 1.48958 0.00462 1.49583 0.01134 C 1.5 0.00462 1.51319 0.00023 1.52812 0.00023 C 1.54357 0.00023 1.5585 0.00462 1.56267 0.01134 C 1.56719 0.00462 1.58021 0.00023 1.59757 0.00023 C 1.6125 0.00023 1.62552 0.00462 1.62986 0.01134 " pathEditMode="relative" rAng="0" ptsTypes="fffffffffffffffff">
                                      <p:cBhvr>
                                        <p:cTn id="26" dur="2000" fill="hold"/>
                                        <p:tgtEl>
                                          <p:spTgt spid="14"/>
                                        </p:tgtEl>
                                        <p:attrNameLst>
                                          <p:attrName>ppt_x</p:attrName>
                                          <p:attrName>ppt_y</p:attrName>
                                        </p:attrNameLst>
                                      </p:cBhvr>
                                      <p:rCtr x="27014" y="-55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 name="Group 1"/>
          <p:cNvGrpSpPr/>
          <p:nvPr/>
        </p:nvGrpSpPr>
        <p:grpSpPr>
          <a:xfrm>
            <a:off x="1688367" y="1652572"/>
            <a:ext cx="1668494" cy="2298149"/>
            <a:chOff x="1688367" y="1652572"/>
            <a:chExt cx="1668494" cy="2298149"/>
          </a:xfrm>
        </p:grpSpPr>
        <p:grpSp>
          <p:nvGrpSpPr>
            <p:cNvPr id="143" name="Group 142"/>
            <p:cNvGrpSpPr/>
            <p:nvPr/>
          </p:nvGrpSpPr>
          <p:grpSpPr>
            <a:xfrm>
              <a:off x="1885516" y="1652572"/>
              <a:ext cx="692531" cy="2033118"/>
              <a:chOff x="4212578" y="2298229"/>
              <a:chExt cx="1451561"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9" name="Group 118"/>
            <p:cNvGrpSpPr/>
            <p:nvPr/>
          </p:nvGrpSpPr>
          <p:grpSpPr>
            <a:xfrm>
              <a:off x="2521272" y="2394350"/>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4018834484"/>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1.94444E-6 -4.81481E-6 L 0.32413 0.21366 " pathEditMode="relative" rAng="0" ptsTypes="AA">
                                      <p:cBhvr>
                                        <p:cTn id="6" dur="2000" fill="hold"/>
                                        <p:tgtEl>
                                          <p:spTgt spid="2"/>
                                        </p:tgtEl>
                                        <p:attrNameLst>
                                          <p:attrName>ppt_x</p:attrName>
                                          <p:attrName>ppt_y</p:attrName>
                                        </p:attrNameLst>
                                      </p:cBhvr>
                                      <p:rCtr x="16198" y="1067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6934200" y="2763821"/>
            <a:ext cx="780072" cy="2033118"/>
            <a:chOff x="4029089" y="2298229"/>
            <a:chExt cx="1635050" cy="4261466"/>
          </a:xfrm>
        </p:grpSpPr>
        <p:sp>
          <p:nvSpPr>
            <p:cNvPr id="163" name="Freeform 16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4475823" y="4038992"/>
              <a:ext cx="442695" cy="1204307"/>
              <a:chOff x="1409647" y="3886592"/>
              <a:chExt cx="442695" cy="1204307"/>
            </a:xfrm>
          </p:grpSpPr>
          <p:sp>
            <p:nvSpPr>
              <p:cNvPr id="170" name="Freeform 16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p:cNvGrpSpPr/>
            <p:nvPr/>
          </p:nvGrpSpPr>
          <p:grpSpPr>
            <a:xfrm flipH="1">
              <a:off x="4994228" y="4036801"/>
              <a:ext cx="442695" cy="1204307"/>
              <a:chOff x="4028134" y="4038992"/>
              <a:chExt cx="442695" cy="1204307"/>
            </a:xfrm>
          </p:grpSpPr>
          <p:sp>
            <p:nvSpPr>
              <p:cNvPr id="168" name="Freeform 16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Oval 16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9" name="Group 88"/>
          <p:cNvGrpSpPr/>
          <p:nvPr/>
        </p:nvGrpSpPr>
        <p:grpSpPr>
          <a:xfrm>
            <a:off x="8076703" y="4351252"/>
            <a:ext cx="697543" cy="1081423"/>
            <a:chOff x="2852607" y="2643821"/>
            <a:chExt cx="1921794" cy="2979420"/>
          </a:xfrm>
        </p:grpSpPr>
        <p:grpSp>
          <p:nvGrpSpPr>
            <p:cNvPr id="98" name="Group 97"/>
            <p:cNvGrpSpPr/>
            <p:nvPr/>
          </p:nvGrpSpPr>
          <p:grpSpPr>
            <a:xfrm>
              <a:off x="2852607" y="2643821"/>
              <a:ext cx="1921794" cy="2979420"/>
              <a:chOff x="1905000" y="1463040"/>
              <a:chExt cx="1921794" cy="2979420"/>
            </a:xfrm>
          </p:grpSpPr>
          <p:grpSp>
            <p:nvGrpSpPr>
              <p:cNvPr id="157" name="Group 156"/>
              <p:cNvGrpSpPr/>
              <p:nvPr/>
            </p:nvGrpSpPr>
            <p:grpSpPr>
              <a:xfrm>
                <a:off x="1905000" y="1463040"/>
                <a:ext cx="1921794" cy="2979420"/>
                <a:chOff x="4429191" y="1310640"/>
                <a:chExt cx="1921794" cy="2979420"/>
              </a:xfrm>
            </p:grpSpPr>
            <p:sp>
              <p:nvSpPr>
                <p:cNvPr id="159" name="Freeform 15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TextBox 16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62" name="TextBox 16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58" name="Freeform 15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9" name="Freeform 98"/>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103"/>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104"/>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106"/>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89"/>
          <p:cNvGrpSpPr/>
          <p:nvPr/>
        </p:nvGrpSpPr>
        <p:grpSpPr>
          <a:xfrm>
            <a:off x="4652211" y="3804620"/>
            <a:ext cx="1668494" cy="1611381"/>
            <a:chOff x="1688367" y="2339340"/>
            <a:chExt cx="1668494" cy="1611381"/>
          </a:xfrm>
        </p:grpSpPr>
        <p:sp>
          <p:nvSpPr>
            <p:cNvPr id="91" name="Freeform 9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p:cNvGrpSpPr/>
            <p:nvPr/>
          </p:nvGrpSpPr>
          <p:grpSpPr>
            <a:xfrm>
              <a:off x="1688367" y="3065315"/>
              <a:ext cx="1668494" cy="885406"/>
              <a:chOff x="1688367" y="3065315"/>
              <a:chExt cx="1668494" cy="885406"/>
            </a:xfrm>
          </p:grpSpPr>
          <p:sp>
            <p:nvSpPr>
              <p:cNvPr id="94" name="Freeform 9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1770097" y="3662588"/>
                <a:ext cx="1427235" cy="288133"/>
                <a:chOff x="1770097" y="3657600"/>
                <a:chExt cx="1427235" cy="288133"/>
              </a:xfrm>
            </p:grpSpPr>
            <p:sp>
              <p:nvSpPr>
                <p:cNvPr id="96" name="Rectangle 95"/>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7" name="Group 196"/>
          <p:cNvGrpSpPr/>
          <p:nvPr/>
        </p:nvGrpSpPr>
        <p:grpSpPr>
          <a:xfrm>
            <a:off x="114837" y="732578"/>
            <a:ext cx="1994780" cy="891153"/>
            <a:chOff x="805646" y="504127"/>
            <a:chExt cx="2448280" cy="1093751"/>
          </a:xfrm>
        </p:grpSpPr>
        <p:sp>
          <p:nvSpPr>
            <p:cNvPr id="198" name="Freeform 197"/>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9" name="Group 198"/>
            <p:cNvGrpSpPr/>
            <p:nvPr/>
          </p:nvGrpSpPr>
          <p:grpSpPr>
            <a:xfrm>
              <a:off x="805646" y="504127"/>
              <a:ext cx="2448280" cy="1093751"/>
              <a:chOff x="805646" y="504127"/>
              <a:chExt cx="2448280" cy="1093751"/>
            </a:xfrm>
          </p:grpSpPr>
          <p:sp>
            <p:nvSpPr>
              <p:cNvPr id="200" name="Freeform 199"/>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7" name="Group 206"/>
              <p:cNvGrpSpPr/>
              <p:nvPr/>
            </p:nvGrpSpPr>
            <p:grpSpPr>
              <a:xfrm>
                <a:off x="2437062" y="504127"/>
                <a:ext cx="816864" cy="634589"/>
                <a:chOff x="2437062" y="504127"/>
                <a:chExt cx="816864" cy="634589"/>
              </a:xfrm>
            </p:grpSpPr>
            <p:sp>
              <p:nvSpPr>
                <p:cNvPr id="208" name="Freeform 207"/>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Freeform 208"/>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Oval 212"/>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213"/>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Oval 214"/>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6" name="Group 175"/>
          <p:cNvGrpSpPr/>
          <p:nvPr/>
        </p:nvGrpSpPr>
        <p:grpSpPr>
          <a:xfrm>
            <a:off x="1032537" y="1470236"/>
            <a:ext cx="1120191" cy="1171650"/>
            <a:chOff x="1858464" y="2554917"/>
            <a:chExt cx="812927" cy="850271"/>
          </a:xfrm>
        </p:grpSpPr>
        <p:sp>
          <p:nvSpPr>
            <p:cNvPr id="177" name="Freeform 17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p:cNvGrpSpPr/>
            <p:nvPr/>
          </p:nvGrpSpPr>
          <p:grpSpPr>
            <a:xfrm>
              <a:off x="1858464" y="2703634"/>
              <a:ext cx="305938" cy="409494"/>
              <a:chOff x="1843828" y="2654403"/>
              <a:chExt cx="305938" cy="409494"/>
            </a:xfrm>
          </p:grpSpPr>
          <p:sp>
            <p:nvSpPr>
              <p:cNvPr id="194" name="Freeform 19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3" name="Oval 18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4" name="Group 183"/>
            <p:cNvGrpSpPr/>
            <p:nvPr/>
          </p:nvGrpSpPr>
          <p:grpSpPr>
            <a:xfrm>
              <a:off x="2340695" y="2611472"/>
              <a:ext cx="330696" cy="231532"/>
              <a:chOff x="2355460" y="2587868"/>
              <a:chExt cx="330696" cy="231532"/>
            </a:xfrm>
          </p:grpSpPr>
          <p:sp>
            <p:nvSpPr>
              <p:cNvPr id="192" name="Freeform 19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9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5" name="Freeform 18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p:cNvGrpSpPr/>
            <p:nvPr/>
          </p:nvGrpSpPr>
          <p:grpSpPr>
            <a:xfrm>
              <a:off x="2437357" y="2666309"/>
              <a:ext cx="69406" cy="69406"/>
              <a:chOff x="2523175" y="1394290"/>
              <a:chExt cx="69406" cy="69406"/>
            </a:xfrm>
          </p:grpSpPr>
          <p:sp>
            <p:nvSpPr>
              <p:cNvPr id="190" name="Oval 18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Oval 19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7" name="Group 186"/>
            <p:cNvGrpSpPr/>
            <p:nvPr/>
          </p:nvGrpSpPr>
          <p:grpSpPr>
            <a:xfrm>
              <a:off x="2516956" y="2651417"/>
              <a:ext cx="69406" cy="69406"/>
              <a:chOff x="2523175" y="1394290"/>
              <a:chExt cx="69406" cy="69406"/>
            </a:xfrm>
          </p:grpSpPr>
          <p:sp>
            <p:nvSpPr>
              <p:cNvPr id="188" name="Oval 18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3028483803"/>
      </p:ext>
    </p:extLst>
  </p:cSld>
  <p:clrMapOvr>
    <a:masterClrMapping/>
  </p:clrMapOvr>
  <mc:AlternateContent xmlns:mc="http://schemas.openxmlformats.org/markup-compatibility/2006" xmlns:p14="http://schemas.microsoft.com/office/powerpoint/2010/main">
    <mc:Choice Requires="p14">
      <p:transition spd="med" p14:dur="700" advClick="0" advTm="1000">
        <p:fade/>
      </p:transition>
    </mc:Choice>
    <mc:Fallback xmlns="">
      <p:transition spd="med" advClick="0" advTm="1000">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6934200" y="2763821"/>
            <a:ext cx="780072" cy="2033118"/>
            <a:chOff x="4029089" y="2298229"/>
            <a:chExt cx="1635050" cy="4261466"/>
          </a:xfrm>
        </p:grpSpPr>
        <p:sp>
          <p:nvSpPr>
            <p:cNvPr id="163" name="Freeform 16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4475823" y="4038992"/>
              <a:ext cx="442695" cy="1204307"/>
              <a:chOff x="1409647" y="3886592"/>
              <a:chExt cx="442695" cy="1204307"/>
            </a:xfrm>
          </p:grpSpPr>
          <p:sp>
            <p:nvSpPr>
              <p:cNvPr id="170" name="Freeform 16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p:cNvGrpSpPr/>
            <p:nvPr/>
          </p:nvGrpSpPr>
          <p:grpSpPr>
            <a:xfrm flipH="1">
              <a:off x="4994228" y="4036801"/>
              <a:ext cx="442695" cy="1204307"/>
              <a:chOff x="4028134" y="4038992"/>
              <a:chExt cx="442695" cy="1204307"/>
            </a:xfrm>
          </p:grpSpPr>
          <p:sp>
            <p:nvSpPr>
              <p:cNvPr id="168" name="Freeform 16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Oval 16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9" name="Group 88"/>
          <p:cNvGrpSpPr/>
          <p:nvPr/>
        </p:nvGrpSpPr>
        <p:grpSpPr>
          <a:xfrm>
            <a:off x="8076703" y="4351252"/>
            <a:ext cx="697543" cy="1081423"/>
            <a:chOff x="2852607" y="2643821"/>
            <a:chExt cx="1921794" cy="2979420"/>
          </a:xfrm>
        </p:grpSpPr>
        <p:grpSp>
          <p:nvGrpSpPr>
            <p:cNvPr id="98" name="Group 97"/>
            <p:cNvGrpSpPr/>
            <p:nvPr/>
          </p:nvGrpSpPr>
          <p:grpSpPr>
            <a:xfrm>
              <a:off x="2852607" y="2643821"/>
              <a:ext cx="1921794" cy="2979420"/>
              <a:chOff x="1905000" y="1463040"/>
              <a:chExt cx="1921794" cy="2979420"/>
            </a:xfrm>
          </p:grpSpPr>
          <p:grpSp>
            <p:nvGrpSpPr>
              <p:cNvPr id="157" name="Group 156"/>
              <p:cNvGrpSpPr/>
              <p:nvPr/>
            </p:nvGrpSpPr>
            <p:grpSpPr>
              <a:xfrm>
                <a:off x="1905000" y="1463040"/>
                <a:ext cx="1921794" cy="2979420"/>
                <a:chOff x="4429191" y="1310640"/>
                <a:chExt cx="1921794" cy="2979420"/>
              </a:xfrm>
            </p:grpSpPr>
            <p:sp>
              <p:nvSpPr>
                <p:cNvPr id="159" name="Freeform 15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TextBox 16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62" name="TextBox 16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58" name="Freeform 15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9" name="Freeform 98"/>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103"/>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104"/>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106"/>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89"/>
          <p:cNvGrpSpPr/>
          <p:nvPr/>
        </p:nvGrpSpPr>
        <p:grpSpPr>
          <a:xfrm>
            <a:off x="4652211" y="3804620"/>
            <a:ext cx="1668494" cy="1611381"/>
            <a:chOff x="1688367" y="2339340"/>
            <a:chExt cx="1668494" cy="1611381"/>
          </a:xfrm>
        </p:grpSpPr>
        <p:sp>
          <p:nvSpPr>
            <p:cNvPr id="91" name="Freeform 9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p:cNvGrpSpPr/>
            <p:nvPr/>
          </p:nvGrpSpPr>
          <p:grpSpPr>
            <a:xfrm>
              <a:off x="1688367" y="3065315"/>
              <a:ext cx="1668494" cy="885406"/>
              <a:chOff x="1688367" y="3065315"/>
              <a:chExt cx="1668494" cy="885406"/>
            </a:xfrm>
          </p:grpSpPr>
          <p:sp>
            <p:nvSpPr>
              <p:cNvPr id="94" name="Freeform 9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1770097" y="3662588"/>
                <a:ext cx="1427235" cy="288133"/>
                <a:chOff x="1770097" y="3657600"/>
                <a:chExt cx="1427235" cy="288133"/>
              </a:xfrm>
            </p:grpSpPr>
            <p:sp>
              <p:nvSpPr>
                <p:cNvPr id="96" name="Rectangle 95"/>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2" name="Group 11"/>
          <p:cNvGrpSpPr/>
          <p:nvPr/>
        </p:nvGrpSpPr>
        <p:grpSpPr>
          <a:xfrm>
            <a:off x="114837" y="732578"/>
            <a:ext cx="1977642" cy="891153"/>
            <a:chOff x="114837" y="732578"/>
            <a:chExt cx="1977642" cy="891153"/>
          </a:xfrm>
        </p:grpSpPr>
        <p:sp>
          <p:nvSpPr>
            <p:cNvPr id="35" name="Freeform 34"/>
            <p:cNvSpPr/>
            <p:nvPr/>
          </p:nvSpPr>
          <p:spPr>
            <a:xfrm flipH="1">
              <a:off x="1512279" y="1341065"/>
              <a:ext cx="14733" cy="260370"/>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a:off x="114837" y="907131"/>
              <a:ext cx="610506" cy="307840"/>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633003" y="1290929"/>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564932" y="1253111"/>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1580343" y="1255003"/>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513873" y="952930"/>
              <a:ext cx="1179934" cy="499203"/>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114837" y="907131"/>
              <a:ext cx="292974" cy="25802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599240" y="1203962"/>
              <a:ext cx="1107188" cy="250928"/>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29"/>
            <p:cNvSpPr/>
            <p:nvPr/>
          </p:nvSpPr>
          <p:spPr>
            <a:xfrm rot="21060720">
              <a:off x="1444062" y="80157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1791703" y="72583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1527406" y="816734"/>
              <a:ext cx="556055" cy="431271"/>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 name="connsiteX0" fmla="*/ 0 w 687212"/>
                <a:gd name="connsiteY0" fmla="*/ 292424 h 529254"/>
                <a:gd name="connsiteX1" fmla="*/ 292424 w 687212"/>
                <a:gd name="connsiteY1" fmla="*/ 0 h 529254"/>
                <a:gd name="connsiteX2" fmla="*/ 584848 w 687212"/>
                <a:gd name="connsiteY2" fmla="*/ 292424 h 529254"/>
                <a:gd name="connsiteX3" fmla="*/ 673494 w 687212"/>
                <a:gd name="connsiteY3" fmla="*/ 175975 h 529254"/>
                <a:gd name="connsiteX4" fmla="*/ 292424 w 687212"/>
                <a:gd name="connsiteY4" fmla="*/ 527698 h 529254"/>
                <a:gd name="connsiteX5" fmla="*/ 0 w 687212"/>
                <a:gd name="connsiteY5" fmla="*/ 292424 h 529254"/>
                <a:gd name="connsiteX0" fmla="*/ 0 w 682470"/>
                <a:gd name="connsiteY0" fmla="*/ 294713 h 531544"/>
                <a:gd name="connsiteX1" fmla="*/ 292424 w 682470"/>
                <a:gd name="connsiteY1" fmla="*/ 2289 h 531544"/>
                <a:gd name="connsiteX2" fmla="*/ 514705 w 682470"/>
                <a:gd name="connsiteY2" fmla="*/ 171963 h 531544"/>
                <a:gd name="connsiteX3" fmla="*/ 673494 w 682470"/>
                <a:gd name="connsiteY3" fmla="*/ 178264 h 531544"/>
                <a:gd name="connsiteX4" fmla="*/ 292424 w 682470"/>
                <a:gd name="connsiteY4" fmla="*/ 529987 h 531544"/>
                <a:gd name="connsiteX5" fmla="*/ 0 w 682470"/>
                <a:gd name="connsiteY5" fmla="*/ 294713 h 531544"/>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470" h="529316">
                  <a:moveTo>
                    <a:pt x="0" y="292485"/>
                  </a:moveTo>
                  <a:cubicBezTo>
                    <a:pt x="0" y="204535"/>
                    <a:pt x="116040" y="2985"/>
                    <a:pt x="292424" y="61"/>
                  </a:cubicBezTo>
                  <a:cubicBezTo>
                    <a:pt x="468808" y="-2863"/>
                    <a:pt x="470731" y="101119"/>
                    <a:pt x="514705" y="169735"/>
                  </a:cubicBezTo>
                  <a:cubicBezTo>
                    <a:pt x="558680" y="238351"/>
                    <a:pt x="722231" y="136824"/>
                    <a:pt x="673494" y="176036"/>
                  </a:cubicBezTo>
                  <a:cubicBezTo>
                    <a:pt x="694899" y="446134"/>
                    <a:pt x="404673" y="508351"/>
                    <a:pt x="292424" y="527759"/>
                  </a:cubicBezTo>
                  <a:cubicBezTo>
                    <a:pt x="180175" y="547167"/>
                    <a:pt x="0" y="380435"/>
                    <a:pt x="0" y="292485"/>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2048346" y="931430"/>
              <a:ext cx="44133" cy="52276"/>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2"/>
            <p:cNvSpPr/>
            <p:nvPr/>
          </p:nvSpPr>
          <p:spPr>
            <a:xfrm rot="883452">
              <a:off x="1641473" y="917374"/>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rot="18213596" flipH="1">
              <a:off x="1783245" y="866168"/>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1761842" y="1020368"/>
              <a:ext cx="231751" cy="186396"/>
              <a:chOff x="1761842" y="1020368"/>
              <a:chExt cx="231751" cy="186396"/>
            </a:xfrm>
          </p:grpSpPr>
          <p:sp>
            <p:nvSpPr>
              <p:cNvPr id="4" name="Oval 3"/>
              <p:cNvSpPr/>
              <p:nvPr/>
            </p:nvSpPr>
            <p:spPr>
              <a:xfrm rot="20296688">
                <a:off x="1761842" y="1028069"/>
                <a:ext cx="231751" cy="173143"/>
              </a:xfrm>
              <a:prstGeom prst="ellipse">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p:nvPr/>
            </p:nvSpPr>
            <p:spPr>
              <a:xfrm>
                <a:off x="1776411" y="1059656"/>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1873077" y="1020368"/>
                <a:ext cx="35720" cy="69056"/>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Lst>
                <a:ahLst/>
                <a:cxnLst>
                  <a:cxn ang="0">
                    <a:pos x="connsiteX0" y="connsiteY0"/>
                  </a:cxn>
                  <a:cxn ang="0">
                    <a:pos x="connsiteX1" y="connsiteY1"/>
                  </a:cxn>
                  <a:cxn ang="0">
                    <a:pos x="connsiteX2" y="connsiteY2"/>
                  </a:cxn>
                  <a:cxn ang="0">
                    <a:pos x="connsiteX3" y="connsiteY3"/>
                  </a:cxn>
                </a:cxnLst>
                <a:rect l="l" t="t" r="r" b="b"/>
                <a:pathLst>
                  <a:path w="35720" h="69056">
                    <a:moveTo>
                      <a:pt x="0" y="2381"/>
                    </a:moveTo>
                    <a:lnTo>
                      <a:pt x="35720" y="69056"/>
                    </a:lnTo>
                    <a:cubicBezTo>
                      <a:pt x="35720" y="44450"/>
                      <a:pt x="30957" y="24606"/>
                      <a:pt x="30957" y="0"/>
                    </a:cubicBezTo>
                    <a:cubicBezTo>
                      <a:pt x="6351" y="8731"/>
                      <a:pt x="24607" y="5555"/>
                      <a:pt x="0" y="2381"/>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rot="10800000">
                <a:off x="1932611" y="1102515"/>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rot="10800000">
                <a:off x="1824038" y="1138237"/>
                <a:ext cx="33339" cy="68527"/>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 name="connsiteX0" fmla="*/ 0 w 40482"/>
                  <a:gd name="connsiteY0" fmla="*/ 0 h 66675"/>
                  <a:gd name="connsiteX1" fmla="*/ 35720 w 40482"/>
                  <a:gd name="connsiteY1" fmla="*/ 66675 h 66675"/>
                  <a:gd name="connsiteX2" fmla="*/ 40482 w 40482"/>
                  <a:gd name="connsiteY2" fmla="*/ 2382 h 66675"/>
                  <a:gd name="connsiteX3" fmla="*/ 0 w 40482"/>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1852 h 68527"/>
                  <a:gd name="connsiteX1" fmla="*/ 28577 w 33339"/>
                  <a:gd name="connsiteY1" fmla="*/ 68527 h 68527"/>
                  <a:gd name="connsiteX2" fmla="*/ 33339 w 33339"/>
                  <a:gd name="connsiteY2" fmla="*/ 4234 h 68527"/>
                  <a:gd name="connsiteX3" fmla="*/ 0 w 33339"/>
                  <a:gd name="connsiteY3" fmla="*/ 1852 h 68527"/>
                </a:gdLst>
                <a:ahLst/>
                <a:cxnLst>
                  <a:cxn ang="0">
                    <a:pos x="connsiteX0" y="connsiteY0"/>
                  </a:cxn>
                  <a:cxn ang="0">
                    <a:pos x="connsiteX1" y="connsiteY1"/>
                  </a:cxn>
                  <a:cxn ang="0">
                    <a:pos x="connsiteX2" y="connsiteY2"/>
                  </a:cxn>
                  <a:cxn ang="0">
                    <a:pos x="connsiteX3" y="connsiteY3"/>
                  </a:cxn>
                </a:cxnLst>
                <a:rect l="l" t="t" r="r" b="b"/>
                <a:pathLst>
                  <a:path w="33339" h="68527">
                    <a:moveTo>
                      <a:pt x="0" y="1852"/>
                    </a:moveTo>
                    <a:lnTo>
                      <a:pt x="28577" y="68527"/>
                    </a:lnTo>
                    <a:cubicBezTo>
                      <a:pt x="28577" y="43921"/>
                      <a:pt x="33339" y="28840"/>
                      <a:pt x="33339" y="4234"/>
                    </a:cubicBezTo>
                    <a:cubicBezTo>
                      <a:pt x="18258" y="1058"/>
                      <a:pt x="24607" y="-2118"/>
                      <a:pt x="0" y="1852"/>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6" name="Group 175"/>
          <p:cNvGrpSpPr/>
          <p:nvPr/>
        </p:nvGrpSpPr>
        <p:grpSpPr>
          <a:xfrm>
            <a:off x="1032537" y="1470236"/>
            <a:ext cx="1120191" cy="1171650"/>
            <a:chOff x="1858464" y="2554917"/>
            <a:chExt cx="812927" cy="850271"/>
          </a:xfrm>
        </p:grpSpPr>
        <p:sp>
          <p:nvSpPr>
            <p:cNvPr id="177" name="Freeform 17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p:cNvGrpSpPr/>
            <p:nvPr/>
          </p:nvGrpSpPr>
          <p:grpSpPr>
            <a:xfrm>
              <a:off x="1858464" y="2703634"/>
              <a:ext cx="305938" cy="409494"/>
              <a:chOff x="1843828" y="2654403"/>
              <a:chExt cx="305938" cy="409494"/>
            </a:xfrm>
          </p:grpSpPr>
          <p:sp>
            <p:nvSpPr>
              <p:cNvPr id="194" name="Freeform 19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3" name="Oval 18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4" name="Group 183"/>
            <p:cNvGrpSpPr/>
            <p:nvPr/>
          </p:nvGrpSpPr>
          <p:grpSpPr>
            <a:xfrm>
              <a:off x="2340695" y="2611472"/>
              <a:ext cx="330696" cy="231532"/>
              <a:chOff x="2355460" y="2587868"/>
              <a:chExt cx="330696" cy="231532"/>
            </a:xfrm>
          </p:grpSpPr>
          <p:sp>
            <p:nvSpPr>
              <p:cNvPr id="192" name="Freeform 19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9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5" name="Freeform 18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p:cNvGrpSpPr/>
            <p:nvPr/>
          </p:nvGrpSpPr>
          <p:grpSpPr>
            <a:xfrm>
              <a:off x="2437357" y="2666309"/>
              <a:ext cx="69406" cy="69406"/>
              <a:chOff x="2523175" y="1394290"/>
              <a:chExt cx="69406" cy="69406"/>
            </a:xfrm>
          </p:grpSpPr>
          <p:sp>
            <p:nvSpPr>
              <p:cNvPr id="190" name="Oval 18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Oval 19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7" name="Group 186"/>
            <p:cNvGrpSpPr/>
            <p:nvPr/>
          </p:nvGrpSpPr>
          <p:grpSpPr>
            <a:xfrm>
              <a:off x="2516956" y="2651417"/>
              <a:ext cx="69406" cy="69406"/>
              <a:chOff x="2523175" y="1394290"/>
              <a:chExt cx="69406" cy="69406"/>
            </a:xfrm>
          </p:grpSpPr>
          <p:sp>
            <p:nvSpPr>
              <p:cNvPr id="188" name="Oval 18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1432919724"/>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7778E-7 7.40741E-7 L -0.00122 0.07176 " pathEditMode="relative" rAng="0" ptsTypes="AA">
                                      <p:cBhvr>
                                        <p:cTn id="6" dur="1000" fill="hold"/>
                                        <p:tgtEl>
                                          <p:spTgt spid="12"/>
                                        </p:tgtEl>
                                        <p:attrNameLst>
                                          <p:attrName>ppt_x</p:attrName>
                                          <p:attrName>ppt_y</p:attrName>
                                        </p:attrNameLst>
                                      </p:cBhvr>
                                      <p:rCtr x="-69" y="3588"/>
                                    </p:animMotion>
                                  </p:childTnLst>
                                </p:cTn>
                              </p:par>
                              <p:par>
                                <p:cTn id="7" presetID="32" presetClass="emph" presetSubtype="0" fill="hold" nodeType="withEffect">
                                  <p:stCondLst>
                                    <p:cond delay="0"/>
                                  </p:stCondLst>
                                  <p:childTnLst>
                                    <p:animRot by="120000">
                                      <p:cBhvr>
                                        <p:cTn id="8" dur="100" fill="hold">
                                          <p:stCondLst>
                                            <p:cond delay="0"/>
                                          </p:stCondLst>
                                        </p:cTn>
                                        <p:tgtEl>
                                          <p:spTgt spid="12"/>
                                        </p:tgtEl>
                                        <p:attrNameLst>
                                          <p:attrName>r</p:attrName>
                                        </p:attrNameLst>
                                      </p:cBhvr>
                                    </p:animRot>
                                    <p:animRot by="-240000">
                                      <p:cBhvr>
                                        <p:cTn id="9" dur="200" fill="hold">
                                          <p:stCondLst>
                                            <p:cond delay="200"/>
                                          </p:stCondLst>
                                        </p:cTn>
                                        <p:tgtEl>
                                          <p:spTgt spid="12"/>
                                        </p:tgtEl>
                                        <p:attrNameLst>
                                          <p:attrName>r</p:attrName>
                                        </p:attrNameLst>
                                      </p:cBhvr>
                                    </p:animRot>
                                    <p:animRot by="240000">
                                      <p:cBhvr>
                                        <p:cTn id="10" dur="200" fill="hold">
                                          <p:stCondLst>
                                            <p:cond delay="400"/>
                                          </p:stCondLst>
                                        </p:cTn>
                                        <p:tgtEl>
                                          <p:spTgt spid="12"/>
                                        </p:tgtEl>
                                        <p:attrNameLst>
                                          <p:attrName>r</p:attrName>
                                        </p:attrNameLst>
                                      </p:cBhvr>
                                    </p:animRot>
                                    <p:animRot by="-240000">
                                      <p:cBhvr>
                                        <p:cTn id="11" dur="200" fill="hold">
                                          <p:stCondLst>
                                            <p:cond delay="600"/>
                                          </p:stCondLst>
                                        </p:cTn>
                                        <p:tgtEl>
                                          <p:spTgt spid="12"/>
                                        </p:tgtEl>
                                        <p:attrNameLst>
                                          <p:attrName>r</p:attrName>
                                        </p:attrNameLst>
                                      </p:cBhvr>
                                    </p:animRot>
                                    <p:animRot by="120000">
                                      <p:cBhvr>
                                        <p:cTn id="12" dur="200" fill="hold">
                                          <p:stCondLst>
                                            <p:cond delay="800"/>
                                          </p:stCondLst>
                                        </p:cTn>
                                        <p:tgtEl>
                                          <p:spTgt spid="1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6934200" y="2763821"/>
            <a:ext cx="780072" cy="2033118"/>
            <a:chOff x="4029089" y="2298229"/>
            <a:chExt cx="1635050" cy="4261466"/>
          </a:xfrm>
        </p:grpSpPr>
        <p:sp>
          <p:nvSpPr>
            <p:cNvPr id="163" name="Freeform 16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4475823" y="4038992"/>
              <a:ext cx="442695" cy="1204307"/>
              <a:chOff x="1409647" y="3886592"/>
              <a:chExt cx="442695" cy="1204307"/>
            </a:xfrm>
          </p:grpSpPr>
          <p:sp>
            <p:nvSpPr>
              <p:cNvPr id="170" name="Freeform 16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p:cNvGrpSpPr/>
            <p:nvPr/>
          </p:nvGrpSpPr>
          <p:grpSpPr>
            <a:xfrm flipH="1">
              <a:off x="4994228" y="4036801"/>
              <a:ext cx="442695" cy="1204307"/>
              <a:chOff x="4028134" y="4038992"/>
              <a:chExt cx="442695" cy="1204307"/>
            </a:xfrm>
          </p:grpSpPr>
          <p:sp>
            <p:nvSpPr>
              <p:cNvPr id="168" name="Freeform 16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Oval 16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9" name="Group 88"/>
          <p:cNvGrpSpPr/>
          <p:nvPr/>
        </p:nvGrpSpPr>
        <p:grpSpPr>
          <a:xfrm>
            <a:off x="8076703" y="4351252"/>
            <a:ext cx="697543" cy="1081423"/>
            <a:chOff x="2852607" y="2643821"/>
            <a:chExt cx="1921794" cy="2979420"/>
          </a:xfrm>
        </p:grpSpPr>
        <p:grpSp>
          <p:nvGrpSpPr>
            <p:cNvPr id="98" name="Group 97"/>
            <p:cNvGrpSpPr/>
            <p:nvPr/>
          </p:nvGrpSpPr>
          <p:grpSpPr>
            <a:xfrm>
              <a:off x="2852607" y="2643821"/>
              <a:ext cx="1921794" cy="2979420"/>
              <a:chOff x="1905000" y="1463040"/>
              <a:chExt cx="1921794" cy="2979420"/>
            </a:xfrm>
          </p:grpSpPr>
          <p:grpSp>
            <p:nvGrpSpPr>
              <p:cNvPr id="157" name="Group 156"/>
              <p:cNvGrpSpPr/>
              <p:nvPr/>
            </p:nvGrpSpPr>
            <p:grpSpPr>
              <a:xfrm>
                <a:off x="1905000" y="1463040"/>
                <a:ext cx="1921794" cy="2979420"/>
                <a:chOff x="4429191" y="1310640"/>
                <a:chExt cx="1921794" cy="2979420"/>
              </a:xfrm>
            </p:grpSpPr>
            <p:sp>
              <p:nvSpPr>
                <p:cNvPr id="159" name="Freeform 15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TextBox 16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62" name="TextBox 16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58" name="Freeform 15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9" name="Freeform 98"/>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103"/>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104"/>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106"/>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89"/>
          <p:cNvGrpSpPr/>
          <p:nvPr/>
        </p:nvGrpSpPr>
        <p:grpSpPr>
          <a:xfrm>
            <a:off x="4652211" y="3804620"/>
            <a:ext cx="1668494" cy="1611381"/>
            <a:chOff x="1688367" y="2339340"/>
            <a:chExt cx="1668494" cy="1611381"/>
          </a:xfrm>
        </p:grpSpPr>
        <p:sp>
          <p:nvSpPr>
            <p:cNvPr id="91" name="Freeform 9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p:cNvGrpSpPr/>
            <p:nvPr/>
          </p:nvGrpSpPr>
          <p:grpSpPr>
            <a:xfrm>
              <a:off x="1688367" y="3065315"/>
              <a:ext cx="1668494" cy="885406"/>
              <a:chOff x="1688367" y="3065315"/>
              <a:chExt cx="1668494" cy="885406"/>
            </a:xfrm>
          </p:grpSpPr>
          <p:sp>
            <p:nvSpPr>
              <p:cNvPr id="94" name="Freeform 9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1770097" y="3662588"/>
                <a:ext cx="1427235" cy="288133"/>
                <a:chOff x="1770097" y="3657600"/>
                <a:chExt cx="1427235" cy="288133"/>
              </a:xfrm>
            </p:grpSpPr>
            <p:sp>
              <p:nvSpPr>
                <p:cNvPr id="96" name="Rectangle 95"/>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5" name="Group 14"/>
          <p:cNvGrpSpPr/>
          <p:nvPr/>
        </p:nvGrpSpPr>
        <p:grpSpPr>
          <a:xfrm>
            <a:off x="103681" y="1224708"/>
            <a:ext cx="1977642" cy="891153"/>
            <a:chOff x="103681" y="1224708"/>
            <a:chExt cx="1977642" cy="891153"/>
          </a:xfrm>
        </p:grpSpPr>
        <p:sp>
          <p:nvSpPr>
            <p:cNvPr id="109" name="Freeform 108"/>
            <p:cNvSpPr/>
            <p:nvPr/>
          </p:nvSpPr>
          <p:spPr>
            <a:xfrm flipH="1">
              <a:off x="1501123" y="1833195"/>
              <a:ext cx="14733" cy="260370"/>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a:off x="103681" y="1399261"/>
              <a:ext cx="610506" cy="307840"/>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a:off x="621847" y="1783059"/>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553776" y="1745241"/>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flipH="1">
              <a:off x="1569187" y="1747133"/>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p:cNvSpPr/>
            <p:nvPr/>
          </p:nvSpPr>
          <p:spPr>
            <a:xfrm>
              <a:off x="502717" y="1445060"/>
              <a:ext cx="1179934" cy="499203"/>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114"/>
            <p:cNvSpPr/>
            <p:nvPr/>
          </p:nvSpPr>
          <p:spPr>
            <a:xfrm>
              <a:off x="103681" y="1399261"/>
              <a:ext cx="292974" cy="25802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a:off x="588084" y="1696092"/>
              <a:ext cx="1107188" cy="250928"/>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118"/>
            <p:cNvSpPr/>
            <p:nvPr/>
          </p:nvSpPr>
          <p:spPr>
            <a:xfrm rot="21060720">
              <a:off x="1432906" y="129370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119"/>
            <p:cNvSpPr/>
            <p:nvPr/>
          </p:nvSpPr>
          <p:spPr>
            <a:xfrm rot="3820117">
              <a:off x="1780547" y="121796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3"/>
            <p:cNvSpPr/>
            <p:nvPr/>
          </p:nvSpPr>
          <p:spPr>
            <a:xfrm>
              <a:off x="1516250" y="1308864"/>
              <a:ext cx="556055" cy="431271"/>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 name="connsiteX0" fmla="*/ 0 w 687212"/>
                <a:gd name="connsiteY0" fmla="*/ 292424 h 529254"/>
                <a:gd name="connsiteX1" fmla="*/ 292424 w 687212"/>
                <a:gd name="connsiteY1" fmla="*/ 0 h 529254"/>
                <a:gd name="connsiteX2" fmla="*/ 584848 w 687212"/>
                <a:gd name="connsiteY2" fmla="*/ 292424 h 529254"/>
                <a:gd name="connsiteX3" fmla="*/ 673494 w 687212"/>
                <a:gd name="connsiteY3" fmla="*/ 175975 h 529254"/>
                <a:gd name="connsiteX4" fmla="*/ 292424 w 687212"/>
                <a:gd name="connsiteY4" fmla="*/ 527698 h 529254"/>
                <a:gd name="connsiteX5" fmla="*/ 0 w 687212"/>
                <a:gd name="connsiteY5" fmla="*/ 292424 h 529254"/>
                <a:gd name="connsiteX0" fmla="*/ 0 w 682470"/>
                <a:gd name="connsiteY0" fmla="*/ 294713 h 531544"/>
                <a:gd name="connsiteX1" fmla="*/ 292424 w 682470"/>
                <a:gd name="connsiteY1" fmla="*/ 2289 h 531544"/>
                <a:gd name="connsiteX2" fmla="*/ 514705 w 682470"/>
                <a:gd name="connsiteY2" fmla="*/ 171963 h 531544"/>
                <a:gd name="connsiteX3" fmla="*/ 673494 w 682470"/>
                <a:gd name="connsiteY3" fmla="*/ 178264 h 531544"/>
                <a:gd name="connsiteX4" fmla="*/ 292424 w 682470"/>
                <a:gd name="connsiteY4" fmla="*/ 529987 h 531544"/>
                <a:gd name="connsiteX5" fmla="*/ 0 w 682470"/>
                <a:gd name="connsiteY5" fmla="*/ 294713 h 531544"/>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470" h="529316">
                  <a:moveTo>
                    <a:pt x="0" y="292485"/>
                  </a:moveTo>
                  <a:cubicBezTo>
                    <a:pt x="0" y="204535"/>
                    <a:pt x="116040" y="2985"/>
                    <a:pt x="292424" y="61"/>
                  </a:cubicBezTo>
                  <a:cubicBezTo>
                    <a:pt x="468808" y="-2863"/>
                    <a:pt x="470731" y="101119"/>
                    <a:pt x="514705" y="169735"/>
                  </a:cubicBezTo>
                  <a:cubicBezTo>
                    <a:pt x="558680" y="238351"/>
                    <a:pt x="722231" y="136824"/>
                    <a:pt x="673494" y="176036"/>
                  </a:cubicBezTo>
                  <a:cubicBezTo>
                    <a:pt x="694899" y="446134"/>
                    <a:pt x="404673" y="508351"/>
                    <a:pt x="292424" y="527759"/>
                  </a:cubicBezTo>
                  <a:cubicBezTo>
                    <a:pt x="180175" y="547167"/>
                    <a:pt x="0" y="380435"/>
                    <a:pt x="0" y="292485"/>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p:cNvSpPr/>
            <p:nvPr/>
          </p:nvSpPr>
          <p:spPr>
            <a:xfrm rot="19745037">
              <a:off x="2037190" y="1423560"/>
              <a:ext cx="44133" cy="52276"/>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rot="883452">
              <a:off x="1630317" y="1409504"/>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rot="18213596" flipH="1">
              <a:off x="1772089" y="1358298"/>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5" name="Group 124"/>
          <p:cNvGrpSpPr/>
          <p:nvPr/>
        </p:nvGrpSpPr>
        <p:grpSpPr>
          <a:xfrm>
            <a:off x="1750686" y="1512498"/>
            <a:ext cx="231751" cy="186396"/>
            <a:chOff x="1761842" y="1020368"/>
            <a:chExt cx="231751" cy="186396"/>
          </a:xfrm>
        </p:grpSpPr>
        <p:sp>
          <p:nvSpPr>
            <p:cNvPr id="126" name="Oval 125"/>
            <p:cNvSpPr/>
            <p:nvPr/>
          </p:nvSpPr>
          <p:spPr>
            <a:xfrm rot="20296688">
              <a:off x="1761842" y="1028069"/>
              <a:ext cx="231751" cy="173143"/>
            </a:xfrm>
            <a:prstGeom prst="ellipse">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1776411" y="1059656"/>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1873077" y="1020368"/>
              <a:ext cx="35720" cy="69056"/>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Lst>
              <a:ahLst/>
              <a:cxnLst>
                <a:cxn ang="0">
                  <a:pos x="connsiteX0" y="connsiteY0"/>
                </a:cxn>
                <a:cxn ang="0">
                  <a:pos x="connsiteX1" y="connsiteY1"/>
                </a:cxn>
                <a:cxn ang="0">
                  <a:pos x="connsiteX2" y="connsiteY2"/>
                </a:cxn>
                <a:cxn ang="0">
                  <a:pos x="connsiteX3" y="connsiteY3"/>
                </a:cxn>
              </a:cxnLst>
              <a:rect l="l" t="t" r="r" b="b"/>
              <a:pathLst>
                <a:path w="35720" h="69056">
                  <a:moveTo>
                    <a:pt x="0" y="2381"/>
                  </a:moveTo>
                  <a:lnTo>
                    <a:pt x="35720" y="69056"/>
                  </a:lnTo>
                  <a:cubicBezTo>
                    <a:pt x="35720" y="44450"/>
                    <a:pt x="30957" y="24606"/>
                    <a:pt x="30957" y="0"/>
                  </a:cubicBezTo>
                  <a:cubicBezTo>
                    <a:pt x="6351" y="8731"/>
                    <a:pt x="24607" y="5555"/>
                    <a:pt x="0" y="2381"/>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rot="10800000">
              <a:off x="1932611" y="1102515"/>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rot="10800000">
              <a:off x="1824038" y="1138237"/>
              <a:ext cx="33339" cy="68527"/>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 name="connsiteX0" fmla="*/ 0 w 40482"/>
                <a:gd name="connsiteY0" fmla="*/ 0 h 66675"/>
                <a:gd name="connsiteX1" fmla="*/ 35720 w 40482"/>
                <a:gd name="connsiteY1" fmla="*/ 66675 h 66675"/>
                <a:gd name="connsiteX2" fmla="*/ 40482 w 40482"/>
                <a:gd name="connsiteY2" fmla="*/ 2382 h 66675"/>
                <a:gd name="connsiteX3" fmla="*/ 0 w 40482"/>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1852 h 68527"/>
                <a:gd name="connsiteX1" fmla="*/ 28577 w 33339"/>
                <a:gd name="connsiteY1" fmla="*/ 68527 h 68527"/>
                <a:gd name="connsiteX2" fmla="*/ 33339 w 33339"/>
                <a:gd name="connsiteY2" fmla="*/ 4234 h 68527"/>
                <a:gd name="connsiteX3" fmla="*/ 0 w 33339"/>
                <a:gd name="connsiteY3" fmla="*/ 1852 h 68527"/>
              </a:gdLst>
              <a:ahLst/>
              <a:cxnLst>
                <a:cxn ang="0">
                  <a:pos x="connsiteX0" y="connsiteY0"/>
                </a:cxn>
                <a:cxn ang="0">
                  <a:pos x="connsiteX1" y="connsiteY1"/>
                </a:cxn>
                <a:cxn ang="0">
                  <a:pos x="connsiteX2" y="connsiteY2"/>
                </a:cxn>
                <a:cxn ang="0">
                  <a:pos x="connsiteX3" y="connsiteY3"/>
                </a:cxn>
              </a:cxnLst>
              <a:rect l="l" t="t" r="r" b="b"/>
              <a:pathLst>
                <a:path w="33339" h="68527">
                  <a:moveTo>
                    <a:pt x="0" y="1852"/>
                  </a:moveTo>
                  <a:lnTo>
                    <a:pt x="28577" y="68527"/>
                  </a:lnTo>
                  <a:cubicBezTo>
                    <a:pt x="28577" y="43921"/>
                    <a:pt x="33339" y="28840"/>
                    <a:pt x="33339" y="4234"/>
                  </a:cubicBezTo>
                  <a:cubicBezTo>
                    <a:pt x="18258" y="1058"/>
                    <a:pt x="24607" y="-2118"/>
                    <a:pt x="0" y="1852"/>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6"/>
          <p:cNvGrpSpPr/>
          <p:nvPr/>
        </p:nvGrpSpPr>
        <p:grpSpPr>
          <a:xfrm>
            <a:off x="983435" y="1258168"/>
            <a:ext cx="1290218" cy="726269"/>
            <a:chOff x="983435" y="1258168"/>
            <a:chExt cx="1290218" cy="726269"/>
          </a:xfrm>
        </p:grpSpPr>
        <p:sp>
          <p:nvSpPr>
            <p:cNvPr id="2" name="Freeform 1"/>
            <p:cNvSpPr/>
            <p:nvPr/>
          </p:nvSpPr>
          <p:spPr>
            <a:xfrm rot="947690">
              <a:off x="2021110" y="1728470"/>
              <a:ext cx="121444" cy="185737"/>
            </a:xfrm>
            <a:custGeom>
              <a:avLst/>
              <a:gdLst>
                <a:gd name="connsiteX0" fmla="*/ 121444 w 121444"/>
                <a:gd name="connsiteY0" fmla="*/ 185737 h 185737"/>
                <a:gd name="connsiteX1" fmla="*/ 76200 w 121444"/>
                <a:gd name="connsiteY1" fmla="*/ 0 h 185737"/>
                <a:gd name="connsiteX2" fmla="*/ 0 w 121444"/>
                <a:gd name="connsiteY2" fmla="*/ 16668 h 185737"/>
                <a:gd name="connsiteX3" fmla="*/ 121444 w 121444"/>
                <a:gd name="connsiteY3" fmla="*/ 185737 h 185737"/>
              </a:gdLst>
              <a:ahLst/>
              <a:cxnLst>
                <a:cxn ang="0">
                  <a:pos x="connsiteX0" y="connsiteY0"/>
                </a:cxn>
                <a:cxn ang="0">
                  <a:pos x="connsiteX1" y="connsiteY1"/>
                </a:cxn>
                <a:cxn ang="0">
                  <a:pos x="connsiteX2" y="connsiteY2"/>
                </a:cxn>
                <a:cxn ang="0">
                  <a:pos x="connsiteX3" y="connsiteY3"/>
                </a:cxn>
              </a:cxnLst>
              <a:rect l="l" t="t" r="r" b="b"/>
              <a:pathLst>
                <a:path w="121444" h="185737">
                  <a:moveTo>
                    <a:pt x="121444" y="185737"/>
                  </a:moveTo>
                  <a:lnTo>
                    <a:pt x="76200" y="0"/>
                  </a:lnTo>
                  <a:lnTo>
                    <a:pt x="0" y="16668"/>
                  </a:lnTo>
                  <a:lnTo>
                    <a:pt x="121444" y="185737"/>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rot="18153838" flipH="1">
              <a:off x="2120063" y="1715394"/>
              <a:ext cx="121444" cy="185737"/>
            </a:xfrm>
            <a:custGeom>
              <a:avLst/>
              <a:gdLst>
                <a:gd name="connsiteX0" fmla="*/ 121444 w 121444"/>
                <a:gd name="connsiteY0" fmla="*/ 185737 h 185737"/>
                <a:gd name="connsiteX1" fmla="*/ 76200 w 121444"/>
                <a:gd name="connsiteY1" fmla="*/ 0 h 185737"/>
                <a:gd name="connsiteX2" fmla="*/ 0 w 121444"/>
                <a:gd name="connsiteY2" fmla="*/ 16668 h 185737"/>
                <a:gd name="connsiteX3" fmla="*/ 121444 w 121444"/>
                <a:gd name="connsiteY3" fmla="*/ 185737 h 185737"/>
              </a:gdLst>
              <a:ahLst/>
              <a:cxnLst>
                <a:cxn ang="0">
                  <a:pos x="connsiteX0" y="connsiteY0"/>
                </a:cxn>
                <a:cxn ang="0">
                  <a:pos x="connsiteX1" y="connsiteY1"/>
                </a:cxn>
                <a:cxn ang="0">
                  <a:pos x="connsiteX2" y="connsiteY2"/>
                </a:cxn>
                <a:cxn ang="0">
                  <a:pos x="connsiteX3" y="connsiteY3"/>
                </a:cxn>
              </a:cxnLst>
              <a:rect l="l" t="t" r="r" b="b"/>
              <a:pathLst>
                <a:path w="121444" h="185737">
                  <a:moveTo>
                    <a:pt x="121444" y="185737"/>
                  </a:moveTo>
                  <a:lnTo>
                    <a:pt x="76200" y="0"/>
                  </a:lnTo>
                  <a:lnTo>
                    <a:pt x="0" y="16668"/>
                  </a:lnTo>
                  <a:lnTo>
                    <a:pt x="121444" y="185737"/>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rot="6164945">
              <a:off x="1161484" y="1592592"/>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rot="4074905">
              <a:off x="1212370" y="1748465"/>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p:cNvGrpSpPr/>
            <p:nvPr/>
          </p:nvGrpSpPr>
          <p:grpSpPr>
            <a:xfrm>
              <a:off x="983435" y="1258168"/>
              <a:ext cx="1254966" cy="726269"/>
              <a:chOff x="983435" y="1258168"/>
              <a:chExt cx="1254966" cy="726269"/>
            </a:xfrm>
          </p:grpSpPr>
          <p:sp>
            <p:nvSpPr>
              <p:cNvPr id="177" name="Freeform 176"/>
              <p:cNvSpPr/>
              <p:nvPr/>
            </p:nvSpPr>
            <p:spPr>
              <a:xfrm rot="4538660">
                <a:off x="1954331" y="1727655"/>
                <a:ext cx="61865" cy="187367"/>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rot="5799116">
                <a:off x="1909996" y="1367234"/>
                <a:ext cx="342275" cy="314535"/>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rot="2709635">
                <a:off x="1787269" y="1511364"/>
                <a:ext cx="180472" cy="272348"/>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p:cNvGrpSpPr/>
              <p:nvPr/>
            </p:nvGrpSpPr>
            <p:grpSpPr>
              <a:xfrm rot="2709635">
                <a:off x="1022265" y="1219338"/>
                <a:ext cx="481324" cy="558984"/>
                <a:chOff x="1790240" y="2813452"/>
                <a:chExt cx="349299" cy="405657"/>
              </a:xfrm>
            </p:grpSpPr>
            <p:sp>
              <p:nvSpPr>
                <p:cNvPr id="194" name="Freeform 193"/>
                <p:cNvSpPr/>
                <p:nvPr/>
              </p:nvSpPr>
              <p:spPr>
                <a:xfrm rot="19353661">
                  <a:off x="1861116" y="2813452"/>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rot="18130957">
                  <a:off x="1851077" y="2877244"/>
                  <a:ext cx="208452" cy="330125"/>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rot="16136381">
                  <a:off x="1870251" y="2949821"/>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3" name="Oval 182"/>
              <p:cNvSpPr/>
              <p:nvPr/>
            </p:nvSpPr>
            <p:spPr>
              <a:xfrm rot="2709635">
                <a:off x="1323714" y="1481726"/>
                <a:ext cx="464709" cy="530514"/>
              </a:xfrm>
              <a:custGeom>
                <a:avLst/>
                <a:gdLst>
                  <a:gd name="connsiteX0" fmla="*/ 0 w 571048"/>
                  <a:gd name="connsiteY0" fmla="*/ 285524 h 571048"/>
                  <a:gd name="connsiteX1" fmla="*/ 285524 w 571048"/>
                  <a:gd name="connsiteY1" fmla="*/ 0 h 571048"/>
                  <a:gd name="connsiteX2" fmla="*/ 571048 w 571048"/>
                  <a:gd name="connsiteY2" fmla="*/ 285524 h 571048"/>
                  <a:gd name="connsiteX3" fmla="*/ 285524 w 571048"/>
                  <a:gd name="connsiteY3" fmla="*/ 571048 h 571048"/>
                  <a:gd name="connsiteX4" fmla="*/ 0 w 571048"/>
                  <a:gd name="connsiteY4" fmla="*/ 285524 h 571048"/>
                  <a:gd name="connsiteX0" fmla="*/ 0 w 461437"/>
                  <a:gd name="connsiteY0" fmla="*/ 344640 h 572346"/>
                  <a:gd name="connsiteX1" fmla="*/ 175913 w 461437"/>
                  <a:gd name="connsiteY1" fmla="*/ 490 h 572346"/>
                  <a:gd name="connsiteX2" fmla="*/ 461437 w 461437"/>
                  <a:gd name="connsiteY2" fmla="*/ 286014 h 572346"/>
                  <a:gd name="connsiteX3" fmla="*/ 175913 w 461437"/>
                  <a:gd name="connsiteY3" fmla="*/ 571538 h 572346"/>
                  <a:gd name="connsiteX4" fmla="*/ 0 w 461437"/>
                  <a:gd name="connsiteY4" fmla="*/ 344640 h 572346"/>
                  <a:gd name="connsiteX0" fmla="*/ 3271 w 464708"/>
                  <a:gd name="connsiteY0" fmla="*/ 303157 h 530514"/>
                  <a:gd name="connsiteX1" fmla="*/ 329159 w 464708"/>
                  <a:gd name="connsiteY1" fmla="*/ 682 h 530514"/>
                  <a:gd name="connsiteX2" fmla="*/ 464708 w 464708"/>
                  <a:gd name="connsiteY2" fmla="*/ 244531 h 530514"/>
                  <a:gd name="connsiteX3" fmla="*/ 179184 w 464708"/>
                  <a:gd name="connsiteY3" fmla="*/ 530055 h 530514"/>
                  <a:gd name="connsiteX4" fmla="*/ 3271 w 464708"/>
                  <a:gd name="connsiteY4" fmla="*/ 303157 h 530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8" h="530514">
                    <a:moveTo>
                      <a:pt x="3271" y="303157"/>
                    </a:moveTo>
                    <a:cubicBezTo>
                      <a:pt x="28267" y="214928"/>
                      <a:pt x="252253" y="10453"/>
                      <a:pt x="329159" y="682"/>
                    </a:cubicBezTo>
                    <a:cubicBezTo>
                      <a:pt x="406065" y="-9089"/>
                      <a:pt x="464708" y="86840"/>
                      <a:pt x="464708" y="244531"/>
                    </a:cubicBezTo>
                    <a:cubicBezTo>
                      <a:pt x="464708" y="402222"/>
                      <a:pt x="256090" y="520284"/>
                      <a:pt x="179184" y="530055"/>
                    </a:cubicBezTo>
                    <a:cubicBezTo>
                      <a:pt x="102278" y="539826"/>
                      <a:pt x="-21725" y="391386"/>
                      <a:pt x="3271" y="3031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92"/>
              <p:cNvSpPr/>
              <p:nvPr/>
            </p:nvSpPr>
            <p:spPr>
              <a:xfrm rot="2709635">
                <a:off x="1897341" y="1476642"/>
                <a:ext cx="319045" cy="319045"/>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rot="19794928">
                <a:off x="1380197" y="1751465"/>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p:cNvGrpSpPr/>
              <p:nvPr/>
            </p:nvGrpSpPr>
            <p:grpSpPr>
              <a:xfrm rot="2709635">
                <a:off x="2049825" y="1578104"/>
                <a:ext cx="95640" cy="95640"/>
                <a:chOff x="2523175" y="1394290"/>
                <a:chExt cx="69406" cy="69406"/>
              </a:xfrm>
            </p:grpSpPr>
            <p:sp>
              <p:nvSpPr>
                <p:cNvPr id="190" name="Oval 18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Oval 190"/>
                <p:cNvSpPr/>
                <p:nvPr/>
              </p:nvSpPr>
              <p:spPr>
                <a:xfrm>
                  <a:off x="2551678" y="1420010"/>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7" name="Group 186"/>
              <p:cNvGrpSpPr/>
              <p:nvPr/>
            </p:nvGrpSpPr>
            <p:grpSpPr>
              <a:xfrm rot="2709635">
                <a:off x="2141718" y="1641411"/>
                <a:ext cx="95640" cy="95640"/>
                <a:chOff x="2523175" y="1394290"/>
                <a:chExt cx="69406" cy="69406"/>
              </a:xfrm>
            </p:grpSpPr>
            <p:sp>
              <p:nvSpPr>
                <p:cNvPr id="188" name="Oval 18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p:cNvSpPr/>
                <p:nvPr/>
              </p:nvSpPr>
              <p:spPr>
                <a:xfrm>
                  <a:off x="2553699" y="1416760"/>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0" name="Group 199"/>
          <p:cNvGrpSpPr/>
          <p:nvPr/>
        </p:nvGrpSpPr>
        <p:grpSpPr>
          <a:xfrm>
            <a:off x="737491" y="-445894"/>
            <a:ext cx="7869650" cy="7582324"/>
            <a:chOff x="737491" y="-445894"/>
            <a:chExt cx="7869650" cy="7582324"/>
          </a:xfrm>
        </p:grpSpPr>
        <p:grpSp>
          <p:nvGrpSpPr>
            <p:cNvPr id="201" name="Group 200"/>
            <p:cNvGrpSpPr/>
            <p:nvPr/>
          </p:nvGrpSpPr>
          <p:grpSpPr>
            <a:xfrm rot="491490">
              <a:off x="737491" y="-445894"/>
              <a:ext cx="7869650" cy="7582324"/>
              <a:chOff x="-21991" y="-380998"/>
              <a:chExt cx="9151671" cy="7239000"/>
            </a:xfrm>
          </p:grpSpPr>
          <p:sp>
            <p:nvSpPr>
              <p:cNvPr id="203" name="Explosion 2 202"/>
              <p:cNvSpPr/>
              <p:nvPr/>
            </p:nvSpPr>
            <p:spPr>
              <a:xfrm rot="1152323">
                <a:off x="1219199" y="-380998"/>
                <a:ext cx="7239000" cy="7239000"/>
              </a:xfrm>
              <a:prstGeom prst="irregularSeal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204" name="TextBox 203"/>
              <p:cNvSpPr txBox="1"/>
              <p:nvPr/>
            </p:nvSpPr>
            <p:spPr>
              <a:xfrm rot="20509080">
                <a:off x="-21991" y="2738974"/>
                <a:ext cx="9151671" cy="999058"/>
              </a:xfrm>
              <a:prstGeom prst="rect">
                <a:avLst/>
              </a:prstGeom>
              <a:noFill/>
            </p:spPr>
            <p:txBody>
              <a:bodyPr wrap="square" rtlCol="0">
                <a:spAutoFit/>
              </a:bodyPr>
              <a:lstStyle/>
              <a:p>
                <a:pPr algn="ctr"/>
                <a:r>
                  <a:rPr lang="en-US" sz="6200" b="1" dirty="0" smtClean="0"/>
                  <a:t>Game Over!</a:t>
                </a:r>
                <a:endParaRPr lang="en-US" sz="6200" b="1" dirty="0"/>
              </a:p>
            </p:txBody>
          </p:sp>
        </p:grpSp>
        <p:sp>
          <p:nvSpPr>
            <p:cNvPr id="202" name="TextBox 201"/>
            <p:cNvSpPr txBox="1"/>
            <p:nvPr/>
          </p:nvSpPr>
          <p:spPr>
            <a:xfrm>
              <a:off x="2971800" y="4329751"/>
              <a:ext cx="2882131" cy="379397"/>
            </a:xfrm>
            <a:prstGeom prst="rect">
              <a:avLst/>
            </a:prstGeom>
            <a:noFill/>
          </p:spPr>
          <p:txBody>
            <a:bodyPr wrap="square" rtlCol="0">
              <a:spAutoFit/>
            </a:bodyPr>
            <a:lstStyle/>
            <a:p>
              <a:pPr algn="ctr"/>
              <a:r>
                <a:rPr lang="en-US" dirty="0" smtClean="0"/>
                <a:t>(Click to try again)</a:t>
              </a:r>
              <a:endParaRPr lang="en-US" dirty="0"/>
            </a:p>
          </p:txBody>
        </p:sp>
      </p:grpSp>
      <p:sp>
        <p:nvSpPr>
          <p:cNvPr id="205" name="Explosion 2 204">
            <a:hlinkClick r:id="rId2" action="ppaction://hlinksldjump"/>
          </p:cNvPr>
          <p:cNvSpPr/>
          <p:nvPr/>
        </p:nvSpPr>
        <p:spPr>
          <a:xfrm rot="1643813">
            <a:off x="1804127" y="-408202"/>
            <a:ext cx="6224917" cy="7582324"/>
          </a:xfrm>
          <a:prstGeom prst="irregularSeal2">
            <a:avLst/>
          </a:prstGeom>
          <a:solidFill>
            <a:srgbClr val="FFFF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Tree>
    <p:extLst>
      <p:ext uri="{BB962C8B-B14F-4D97-AF65-F5344CB8AC3E}">
        <p14:creationId xmlns:p14="http://schemas.microsoft.com/office/powerpoint/2010/main" val="398840706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7"/>
                                        </p:tgtEl>
                                        <p:attrNameLst>
                                          <p:attrName>r</p:attrName>
                                        </p:attrNameLst>
                                      </p:cBhvr>
                                    </p:animRot>
                                    <p:animRot by="-240000">
                                      <p:cBhvr>
                                        <p:cTn id="7" dur="200" fill="hold">
                                          <p:stCondLst>
                                            <p:cond delay="200"/>
                                          </p:stCondLst>
                                        </p:cTn>
                                        <p:tgtEl>
                                          <p:spTgt spid="7"/>
                                        </p:tgtEl>
                                        <p:attrNameLst>
                                          <p:attrName>r</p:attrName>
                                        </p:attrNameLst>
                                      </p:cBhvr>
                                    </p:animRot>
                                    <p:animRot by="240000">
                                      <p:cBhvr>
                                        <p:cTn id="8" dur="200" fill="hold">
                                          <p:stCondLst>
                                            <p:cond delay="400"/>
                                          </p:stCondLst>
                                        </p:cTn>
                                        <p:tgtEl>
                                          <p:spTgt spid="7"/>
                                        </p:tgtEl>
                                        <p:attrNameLst>
                                          <p:attrName>r</p:attrName>
                                        </p:attrNameLst>
                                      </p:cBhvr>
                                    </p:animRot>
                                    <p:animRot by="-240000">
                                      <p:cBhvr>
                                        <p:cTn id="9" dur="200" fill="hold">
                                          <p:stCondLst>
                                            <p:cond delay="600"/>
                                          </p:stCondLst>
                                        </p:cTn>
                                        <p:tgtEl>
                                          <p:spTgt spid="7"/>
                                        </p:tgtEl>
                                        <p:attrNameLst>
                                          <p:attrName>r</p:attrName>
                                        </p:attrNameLst>
                                      </p:cBhvr>
                                    </p:animRot>
                                    <p:animRot by="120000">
                                      <p:cBhvr>
                                        <p:cTn id="10" dur="200" fill="hold">
                                          <p:stCondLst>
                                            <p:cond delay="800"/>
                                          </p:stCondLst>
                                        </p:cTn>
                                        <p:tgtEl>
                                          <p:spTgt spid="7"/>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300" fill="hold"/>
                                        <p:tgtEl>
                                          <p:spTgt spid="125"/>
                                        </p:tgtEl>
                                      </p:cBhvr>
                                      <p:by x="100000" y="10000"/>
                                    </p:animScale>
                                  </p:childTnLst>
                                </p:cTn>
                              </p:par>
                              <p:par>
                                <p:cTn id="13" presetID="35" presetClass="entr" presetSubtype="0" fill="hold" nodeType="withEffect">
                                  <p:stCondLst>
                                    <p:cond delay="800"/>
                                  </p:stCondLst>
                                  <p:childTnLst>
                                    <p:set>
                                      <p:cBhvr>
                                        <p:cTn id="14" dur="1" fill="hold">
                                          <p:stCondLst>
                                            <p:cond delay="0"/>
                                          </p:stCondLst>
                                        </p:cTn>
                                        <p:tgtEl>
                                          <p:spTgt spid="200"/>
                                        </p:tgtEl>
                                        <p:attrNameLst>
                                          <p:attrName>style.visibility</p:attrName>
                                        </p:attrNameLst>
                                      </p:cBhvr>
                                      <p:to>
                                        <p:strVal val="visible"/>
                                      </p:to>
                                    </p:set>
                                    <p:animEffect transition="in" filter="fade">
                                      <p:cBhvr>
                                        <p:cTn id="15" dur="500"/>
                                        <p:tgtEl>
                                          <p:spTgt spid="200"/>
                                        </p:tgtEl>
                                      </p:cBhvr>
                                    </p:animEffect>
                                    <p:anim calcmode="lin" valueType="num">
                                      <p:cBhvr>
                                        <p:cTn id="16" dur="500" fill="hold"/>
                                        <p:tgtEl>
                                          <p:spTgt spid="200"/>
                                        </p:tgtEl>
                                        <p:attrNameLst>
                                          <p:attrName>style.rotation</p:attrName>
                                        </p:attrNameLst>
                                      </p:cBhvr>
                                      <p:tavLst>
                                        <p:tav tm="0">
                                          <p:val>
                                            <p:fltVal val="720"/>
                                          </p:val>
                                        </p:tav>
                                        <p:tav tm="100000">
                                          <p:val>
                                            <p:fltVal val="0"/>
                                          </p:val>
                                        </p:tav>
                                      </p:tavLst>
                                    </p:anim>
                                    <p:anim calcmode="lin" valueType="num">
                                      <p:cBhvr>
                                        <p:cTn id="17" dur="500" fill="hold"/>
                                        <p:tgtEl>
                                          <p:spTgt spid="200"/>
                                        </p:tgtEl>
                                        <p:attrNameLst>
                                          <p:attrName>ppt_h</p:attrName>
                                        </p:attrNameLst>
                                      </p:cBhvr>
                                      <p:tavLst>
                                        <p:tav tm="0">
                                          <p:val>
                                            <p:fltVal val="0"/>
                                          </p:val>
                                        </p:tav>
                                        <p:tav tm="100000">
                                          <p:val>
                                            <p:strVal val="#ppt_h"/>
                                          </p:val>
                                        </p:tav>
                                      </p:tavLst>
                                    </p:anim>
                                    <p:anim calcmode="lin" valueType="num">
                                      <p:cBhvr>
                                        <p:cTn id="18" dur="500" fill="hold"/>
                                        <p:tgtEl>
                                          <p:spTgt spid="200"/>
                                        </p:tgtEl>
                                        <p:attrNameLst>
                                          <p:attrName>ppt_w</p:attrName>
                                        </p:attrNameLst>
                                      </p:cBhvr>
                                      <p:tavLst>
                                        <p:tav tm="0">
                                          <p:val>
                                            <p:fltVal val="0"/>
                                          </p:val>
                                        </p:tav>
                                        <p:tav tm="100000">
                                          <p:val>
                                            <p:strVal val="#ppt_w"/>
                                          </p:val>
                                        </p:tav>
                                      </p:tavLst>
                                    </p:anim>
                                  </p:childTnLst>
                                </p:cTn>
                              </p:par>
                              <p:par>
                                <p:cTn id="19" presetID="1" presetClass="entr" presetSubtype="0" fill="hold" grpId="0" nodeType="withEffect">
                                  <p:stCondLst>
                                    <p:cond delay="800"/>
                                  </p:stCondLst>
                                  <p:childTnLst>
                                    <p:set>
                                      <p:cBhvr>
                                        <p:cTn id="20" dur="1" fill="hold">
                                          <p:stCondLst>
                                            <p:cond delay="0"/>
                                          </p:stCondLst>
                                        </p:cTn>
                                        <p:tgtEl>
                                          <p:spTgt spid="2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Step 1 – Choosing to go by yourself across the river, leads to a game over</a:t>
            </a:r>
            <a:endParaRPr lang="en-US" dirty="0"/>
          </a:p>
        </p:txBody>
      </p:sp>
    </p:spTree>
    <p:extLst>
      <p:ext uri="{BB962C8B-B14F-4D97-AF65-F5344CB8AC3E}">
        <p14:creationId xmlns:p14="http://schemas.microsoft.com/office/powerpoint/2010/main" val="1138504698"/>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23731"/>
            <a:ext cx="1668494" cy="2326990"/>
            <a:chOff x="1688367" y="1623731"/>
            <a:chExt cx="1668494" cy="2326990"/>
          </a:xfrm>
        </p:grpSpPr>
        <p:grpSp>
          <p:nvGrpSpPr>
            <p:cNvPr id="89" name="Group 88"/>
            <p:cNvGrpSpPr/>
            <p:nvPr/>
          </p:nvGrpSpPr>
          <p:grpSpPr>
            <a:xfrm>
              <a:off x="1822071" y="1623731"/>
              <a:ext cx="692531" cy="2033118"/>
              <a:chOff x="4212578" y="2298229"/>
              <a:chExt cx="1451561" cy="4261466"/>
            </a:xfrm>
          </p:grpSpPr>
          <p:sp>
            <p:nvSpPr>
              <p:cNvPr id="163" name="Freeform 16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4475823" y="4038992"/>
                <a:ext cx="442695" cy="1204307"/>
                <a:chOff x="1409647" y="3886592"/>
                <a:chExt cx="442695" cy="1204307"/>
              </a:xfrm>
            </p:grpSpPr>
            <p:sp>
              <p:nvSpPr>
                <p:cNvPr id="170" name="Freeform 16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p:cNvGrpSpPr/>
              <p:nvPr/>
            </p:nvGrpSpPr>
            <p:grpSpPr>
              <a:xfrm flipH="1">
                <a:off x="4994228" y="4036801"/>
                <a:ext cx="442695" cy="1204307"/>
                <a:chOff x="4028134" y="4038992"/>
                <a:chExt cx="442695" cy="1204307"/>
              </a:xfrm>
            </p:grpSpPr>
            <p:sp>
              <p:nvSpPr>
                <p:cNvPr id="168" name="Freeform 16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Oval 16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1688367" y="2339340"/>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535911266"/>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23731"/>
            <a:ext cx="1668494" cy="2326990"/>
            <a:chOff x="1688367" y="1623731"/>
            <a:chExt cx="1668494" cy="2326990"/>
          </a:xfrm>
        </p:grpSpPr>
        <p:grpSp>
          <p:nvGrpSpPr>
            <p:cNvPr id="89" name="Group 88"/>
            <p:cNvGrpSpPr/>
            <p:nvPr/>
          </p:nvGrpSpPr>
          <p:grpSpPr>
            <a:xfrm>
              <a:off x="1822071" y="1623731"/>
              <a:ext cx="692531" cy="2033118"/>
              <a:chOff x="4212578" y="2298229"/>
              <a:chExt cx="1451561" cy="4261466"/>
            </a:xfrm>
          </p:grpSpPr>
          <p:sp>
            <p:nvSpPr>
              <p:cNvPr id="163" name="Freeform 16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4475823" y="4038992"/>
                <a:ext cx="442695" cy="1204307"/>
                <a:chOff x="1409647" y="3886592"/>
                <a:chExt cx="442695" cy="1204307"/>
              </a:xfrm>
            </p:grpSpPr>
            <p:sp>
              <p:nvSpPr>
                <p:cNvPr id="170" name="Freeform 16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p:cNvGrpSpPr/>
              <p:nvPr/>
            </p:nvGrpSpPr>
            <p:grpSpPr>
              <a:xfrm flipH="1">
                <a:off x="4994228" y="4036801"/>
                <a:ext cx="442695" cy="1204307"/>
                <a:chOff x="4028134" y="4038992"/>
                <a:chExt cx="442695" cy="1204307"/>
              </a:xfrm>
            </p:grpSpPr>
            <p:sp>
              <p:nvSpPr>
                <p:cNvPr id="168" name="Freeform 16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Oval 16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1688367" y="2339340"/>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395223342"/>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1.94444E-6 -1.48148E-6 L 0.30746 0.22685 " pathEditMode="relative" rAng="0" ptsTypes="AA">
                                      <p:cBhvr>
                                        <p:cTn id="6" dur="2000" fill="hold"/>
                                        <p:tgtEl>
                                          <p:spTgt spid="2"/>
                                        </p:tgtEl>
                                        <p:attrNameLst>
                                          <p:attrName>ppt_x</p:attrName>
                                          <p:attrName>ppt_y</p:attrName>
                                        </p:attrNameLst>
                                      </p:cBhvr>
                                      <p:rCtr x="15365" y="1134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99"/>
          <p:cNvGrpSpPr/>
          <p:nvPr/>
        </p:nvGrpSpPr>
        <p:grpSpPr>
          <a:xfrm>
            <a:off x="4499781" y="3895077"/>
            <a:ext cx="1668494" cy="1611381"/>
            <a:chOff x="1688367" y="2339340"/>
            <a:chExt cx="1668494" cy="1611381"/>
          </a:xfrm>
        </p:grpSpPr>
        <p:sp>
          <p:nvSpPr>
            <p:cNvPr id="101" name="Freeform 10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3" name="Group 102"/>
            <p:cNvGrpSpPr/>
            <p:nvPr/>
          </p:nvGrpSpPr>
          <p:grpSpPr>
            <a:xfrm>
              <a:off x="1688367" y="3065315"/>
              <a:ext cx="1668494" cy="885406"/>
              <a:chOff x="1688367" y="3065315"/>
              <a:chExt cx="1668494" cy="885406"/>
            </a:xfrm>
          </p:grpSpPr>
          <p:sp>
            <p:nvSpPr>
              <p:cNvPr id="104" name="Freeform 10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5" name="Group 104"/>
              <p:cNvGrpSpPr/>
              <p:nvPr/>
            </p:nvGrpSpPr>
            <p:grpSpPr>
              <a:xfrm>
                <a:off x="1770097" y="3662588"/>
                <a:ext cx="1427235" cy="288133"/>
                <a:chOff x="1770097" y="3657600"/>
                <a:chExt cx="1427235" cy="288133"/>
              </a:xfrm>
            </p:grpSpPr>
            <p:sp>
              <p:nvSpPr>
                <p:cNvPr id="106" name="Rectangle 105"/>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106"/>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6819659" y="2945205"/>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281791105"/>
      </p:ext>
    </p:extLst>
  </p:cSld>
  <p:clrMapOvr>
    <a:masterClrMapping/>
  </p:clrMapOvr>
  <mc:AlternateContent xmlns:mc="http://schemas.openxmlformats.org/markup-compatibility/2006" xmlns:p14="http://schemas.microsoft.com/office/powerpoint/2010/main">
    <mc:Choice Requires="p14">
      <p:transition p14:dur="10" advClick="0" advTm="1000"/>
    </mc:Choice>
    <mc:Fallback xmlns="">
      <p:transition advClick="0" advTm="1000"/>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99"/>
          <p:cNvGrpSpPr/>
          <p:nvPr/>
        </p:nvGrpSpPr>
        <p:grpSpPr>
          <a:xfrm>
            <a:off x="4499781" y="3895077"/>
            <a:ext cx="1668494" cy="1611381"/>
            <a:chOff x="1688367" y="2339340"/>
            <a:chExt cx="1668494" cy="1611381"/>
          </a:xfrm>
        </p:grpSpPr>
        <p:sp>
          <p:nvSpPr>
            <p:cNvPr id="101" name="Freeform 10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3" name="Group 102"/>
            <p:cNvGrpSpPr/>
            <p:nvPr/>
          </p:nvGrpSpPr>
          <p:grpSpPr>
            <a:xfrm>
              <a:off x="1688367" y="3065315"/>
              <a:ext cx="1668494" cy="885406"/>
              <a:chOff x="1688367" y="3065315"/>
              <a:chExt cx="1668494" cy="885406"/>
            </a:xfrm>
          </p:grpSpPr>
          <p:sp>
            <p:nvSpPr>
              <p:cNvPr id="104" name="Freeform 10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5" name="Group 104"/>
              <p:cNvGrpSpPr/>
              <p:nvPr/>
            </p:nvGrpSpPr>
            <p:grpSpPr>
              <a:xfrm>
                <a:off x="1770097" y="3662588"/>
                <a:ext cx="1427235" cy="288133"/>
                <a:chOff x="1770097" y="3657600"/>
                <a:chExt cx="1427235" cy="288133"/>
              </a:xfrm>
            </p:grpSpPr>
            <p:sp>
              <p:nvSpPr>
                <p:cNvPr id="106" name="Rectangle 105"/>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106"/>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6819659" y="2945205"/>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75" name="Group 174"/>
          <p:cNvGrpSpPr/>
          <p:nvPr/>
        </p:nvGrpSpPr>
        <p:grpSpPr>
          <a:xfrm>
            <a:off x="114837" y="732578"/>
            <a:ext cx="1977642" cy="891153"/>
            <a:chOff x="114837" y="732578"/>
            <a:chExt cx="1977642" cy="891153"/>
          </a:xfrm>
        </p:grpSpPr>
        <p:sp>
          <p:nvSpPr>
            <p:cNvPr id="176" name="Freeform 175"/>
            <p:cNvSpPr/>
            <p:nvPr/>
          </p:nvSpPr>
          <p:spPr>
            <a:xfrm flipH="1">
              <a:off x="1512279" y="1341065"/>
              <a:ext cx="14733" cy="260370"/>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114837" y="907131"/>
              <a:ext cx="610506" cy="307840"/>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633003" y="1290929"/>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564932" y="1253111"/>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flipH="1">
              <a:off x="1580343" y="1255003"/>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p:cNvSpPr/>
            <p:nvPr/>
          </p:nvSpPr>
          <p:spPr>
            <a:xfrm>
              <a:off x="513873" y="952930"/>
              <a:ext cx="1179934" cy="499203"/>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114837" y="907131"/>
              <a:ext cx="292974" cy="25802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a:off x="599240" y="1203962"/>
              <a:ext cx="1107188" cy="250928"/>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rot="21060720">
              <a:off x="1444062" y="80157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rot="3820117">
              <a:off x="1791703" y="72583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3"/>
            <p:cNvSpPr/>
            <p:nvPr/>
          </p:nvSpPr>
          <p:spPr>
            <a:xfrm>
              <a:off x="1527406" y="816734"/>
              <a:ext cx="556055" cy="431271"/>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 name="connsiteX0" fmla="*/ 0 w 687212"/>
                <a:gd name="connsiteY0" fmla="*/ 292424 h 529254"/>
                <a:gd name="connsiteX1" fmla="*/ 292424 w 687212"/>
                <a:gd name="connsiteY1" fmla="*/ 0 h 529254"/>
                <a:gd name="connsiteX2" fmla="*/ 584848 w 687212"/>
                <a:gd name="connsiteY2" fmla="*/ 292424 h 529254"/>
                <a:gd name="connsiteX3" fmla="*/ 673494 w 687212"/>
                <a:gd name="connsiteY3" fmla="*/ 175975 h 529254"/>
                <a:gd name="connsiteX4" fmla="*/ 292424 w 687212"/>
                <a:gd name="connsiteY4" fmla="*/ 527698 h 529254"/>
                <a:gd name="connsiteX5" fmla="*/ 0 w 687212"/>
                <a:gd name="connsiteY5" fmla="*/ 292424 h 529254"/>
                <a:gd name="connsiteX0" fmla="*/ 0 w 682470"/>
                <a:gd name="connsiteY0" fmla="*/ 294713 h 531544"/>
                <a:gd name="connsiteX1" fmla="*/ 292424 w 682470"/>
                <a:gd name="connsiteY1" fmla="*/ 2289 h 531544"/>
                <a:gd name="connsiteX2" fmla="*/ 514705 w 682470"/>
                <a:gd name="connsiteY2" fmla="*/ 171963 h 531544"/>
                <a:gd name="connsiteX3" fmla="*/ 673494 w 682470"/>
                <a:gd name="connsiteY3" fmla="*/ 178264 h 531544"/>
                <a:gd name="connsiteX4" fmla="*/ 292424 w 682470"/>
                <a:gd name="connsiteY4" fmla="*/ 529987 h 531544"/>
                <a:gd name="connsiteX5" fmla="*/ 0 w 682470"/>
                <a:gd name="connsiteY5" fmla="*/ 294713 h 531544"/>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470" h="529316">
                  <a:moveTo>
                    <a:pt x="0" y="292485"/>
                  </a:moveTo>
                  <a:cubicBezTo>
                    <a:pt x="0" y="204535"/>
                    <a:pt x="116040" y="2985"/>
                    <a:pt x="292424" y="61"/>
                  </a:cubicBezTo>
                  <a:cubicBezTo>
                    <a:pt x="468808" y="-2863"/>
                    <a:pt x="470731" y="101119"/>
                    <a:pt x="514705" y="169735"/>
                  </a:cubicBezTo>
                  <a:cubicBezTo>
                    <a:pt x="558680" y="238351"/>
                    <a:pt x="722231" y="136824"/>
                    <a:pt x="673494" y="176036"/>
                  </a:cubicBezTo>
                  <a:cubicBezTo>
                    <a:pt x="694899" y="446134"/>
                    <a:pt x="404673" y="508351"/>
                    <a:pt x="292424" y="527759"/>
                  </a:cubicBezTo>
                  <a:cubicBezTo>
                    <a:pt x="180175" y="547167"/>
                    <a:pt x="0" y="380435"/>
                    <a:pt x="0" y="292485"/>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Oval 186"/>
            <p:cNvSpPr/>
            <p:nvPr/>
          </p:nvSpPr>
          <p:spPr>
            <a:xfrm rot="19745037">
              <a:off x="2048346" y="931430"/>
              <a:ext cx="44133" cy="52276"/>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rot="883452">
              <a:off x="1641473" y="917374"/>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rot="18213596" flipH="1">
              <a:off x="1783245" y="866168"/>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0" name="Group 189"/>
            <p:cNvGrpSpPr/>
            <p:nvPr/>
          </p:nvGrpSpPr>
          <p:grpSpPr>
            <a:xfrm>
              <a:off x="1761842" y="1020368"/>
              <a:ext cx="231751" cy="186396"/>
              <a:chOff x="1761842" y="1020368"/>
              <a:chExt cx="231751" cy="186396"/>
            </a:xfrm>
          </p:grpSpPr>
          <p:sp>
            <p:nvSpPr>
              <p:cNvPr id="191" name="Oval 190"/>
              <p:cNvSpPr/>
              <p:nvPr/>
            </p:nvSpPr>
            <p:spPr>
              <a:xfrm rot="20296688">
                <a:off x="1761842" y="1028069"/>
                <a:ext cx="231751" cy="173143"/>
              </a:xfrm>
              <a:prstGeom prst="ellipse">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a:off x="1776411" y="1059656"/>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a:off x="1873077" y="1020368"/>
                <a:ext cx="35720" cy="69056"/>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Lst>
                <a:ahLst/>
                <a:cxnLst>
                  <a:cxn ang="0">
                    <a:pos x="connsiteX0" y="connsiteY0"/>
                  </a:cxn>
                  <a:cxn ang="0">
                    <a:pos x="connsiteX1" y="connsiteY1"/>
                  </a:cxn>
                  <a:cxn ang="0">
                    <a:pos x="connsiteX2" y="connsiteY2"/>
                  </a:cxn>
                  <a:cxn ang="0">
                    <a:pos x="connsiteX3" y="connsiteY3"/>
                  </a:cxn>
                </a:cxnLst>
                <a:rect l="l" t="t" r="r" b="b"/>
                <a:pathLst>
                  <a:path w="35720" h="69056">
                    <a:moveTo>
                      <a:pt x="0" y="2381"/>
                    </a:moveTo>
                    <a:lnTo>
                      <a:pt x="35720" y="69056"/>
                    </a:lnTo>
                    <a:cubicBezTo>
                      <a:pt x="35720" y="44450"/>
                      <a:pt x="30957" y="24606"/>
                      <a:pt x="30957" y="0"/>
                    </a:cubicBezTo>
                    <a:cubicBezTo>
                      <a:pt x="6351" y="8731"/>
                      <a:pt x="24607" y="5555"/>
                      <a:pt x="0" y="2381"/>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rot="10800000">
                <a:off x="1932611" y="1102515"/>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rot="10800000">
                <a:off x="1824038" y="1138237"/>
                <a:ext cx="33339" cy="68527"/>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 name="connsiteX0" fmla="*/ 0 w 40482"/>
                  <a:gd name="connsiteY0" fmla="*/ 0 h 66675"/>
                  <a:gd name="connsiteX1" fmla="*/ 35720 w 40482"/>
                  <a:gd name="connsiteY1" fmla="*/ 66675 h 66675"/>
                  <a:gd name="connsiteX2" fmla="*/ 40482 w 40482"/>
                  <a:gd name="connsiteY2" fmla="*/ 2382 h 66675"/>
                  <a:gd name="connsiteX3" fmla="*/ 0 w 40482"/>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1852 h 68527"/>
                  <a:gd name="connsiteX1" fmla="*/ 28577 w 33339"/>
                  <a:gd name="connsiteY1" fmla="*/ 68527 h 68527"/>
                  <a:gd name="connsiteX2" fmla="*/ 33339 w 33339"/>
                  <a:gd name="connsiteY2" fmla="*/ 4234 h 68527"/>
                  <a:gd name="connsiteX3" fmla="*/ 0 w 33339"/>
                  <a:gd name="connsiteY3" fmla="*/ 1852 h 68527"/>
                </a:gdLst>
                <a:ahLst/>
                <a:cxnLst>
                  <a:cxn ang="0">
                    <a:pos x="connsiteX0" y="connsiteY0"/>
                  </a:cxn>
                  <a:cxn ang="0">
                    <a:pos x="connsiteX1" y="connsiteY1"/>
                  </a:cxn>
                  <a:cxn ang="0">
                    <a:pos x="connsiteX2" y="connsiteY2"/>
                  </a:cxn>
                  <a:cxn ang="0">
                    <a:pos x="connsiteX3" y="connsiteY3"/>
                  </a:cxn>
                </a:cxnLst>
                <a:rect l="l" t="t" r="r" b="b"/>
                <a:pathLst>
                  <a:path w="33339" h="68527">
                    <a:moveTo>
                      <a:pt x="0" y="1852"/>
                    </a:moveTo>
                    <a:lnTo>
                      <a:pt x="28577" y="68527"/>
                    </a:lnTo>
                    <a:cubicBezTo>
                      <a:pt x="28577" y="43921"/>
                      <a:pt x="33339" y="28840"/>
                      <a:pt x="33339" y="4234"/>
                    </a:cubicBezTo>
                    <a:cubicBezTo>
                      <a:pt x="18258" y="1058"/>
                      <a:pt x="24607" y="-2118"/>
                      <a:pt x="0" y="1852"/>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4202889904"/>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7778E-7 7.40741E-7 L -0.00122 0.07176 " pathEditMode="relative" rAng="0" ptsTypes="AA">
                                      <p:cBhvr>
                                        <p:cTn id="6" dur="1000" fill="hold"/>
                                        <p:tgtEl>
                                          <p:spTgt spid="175"/>
                                        </p:tgtEl>
                                        <p:attrNameLst>
                                          <p:attrName>ppt_x</p:attrName>
                                          <p:attrName>ppt_y</p:attrName>
                                        </p:attrNameLst>
                                      </p:cBhvr>
                                      <p:rCtr x="-69" y="3588"/>
                                    </p:animMotion>
                                  </p:childTnLst>
                                </p:cTn>
                              </p:par>
                              <p:par>
                                <p:cTn id="7" presetID="32" presetClass="emph" presetSubtype="0" fill="hold" nodeType="withEffect">
                                  <p:stCondLst>
                                    <p:cond delay="0"/>
                                  </p:stCondLst>
                                  <p:childTnLst>
                                    <p:animRot by="120000">
                                      <p:cBhvr>
                                        <p:cTn id="8" dur="100" fill="hold">
                                          <p:stCondLst>
                                            <p:cond delay="0"/>
                                          </p:stCondLst>
                                        </p:cTn>
                                        <p:tgtEl>
                                          <p:spTgt spid="175"/>
                                        </p:tgtEl>
                                        <p:attrNameLst>
                                          <p:attrName>r</p:attrName>
                                        </p:attrNameLst>
                                      </p:cBhvr>
                                    </p:animRot>
                                    <p:animRot by="-240000">
                                      <p:cBhvr>
                                        <p:cTn id="9" dur="200" fill="hold">
                                          <p:stCondLst>
                                            <p:cond delay="200"/>
                                          </p:stCondLst>
                                        </p:cTn>
                                        <p:tgtEl>
                                          <p:spTgt spid="175"/>
                                        </p:tgtEl>
                                        <p:attrNameLst>
                                          <p:attrName>r</p:attrName>
                                        </p:attrNameLst>
                                      </p:cBhvr>
                                    </p:animRot>
                                    <p:animRot by="240000">
                                      <p:cBhvr>
                                        <p:cTn id="10" dur="200" fill="hold">
                                          <p:stCondLst>
                                            <p:cond delay="400"/>
                                          </p:stCondLst>
                                        </p:cTn>
                                        <p:tgtEl>
                                          <p:spTgt spid="175"/>
                                        </p:tgtEl>
                                        <p:attrNameLst>
                                          <p:attrName>r</p:attrName>
                                        </p:attrNameLst>
                                      </p:cBhvr>
                                    </p:animRot>
                                    <p:animRot by="-240000">
                                      <p:cBhvr>
                                        <p:cTn id="11" dur="200" fill="hold">
                                          <p:stCondLst>
                                            <p:cond delay="600"/>
                                          </p:stCondLst>
                                        </p:cTn>
                                        <p:tgtEl>
                                          <p:spTgt spid="175"/>
                                        </p:tgtEl>
                                        <p:attrNameLst>
                                          <p:attrName>r</p:attrName>
                                        </p:attrNameLst>
                                      </p:cBhvr>
                                    </p:animRot>
                                    <p:animRot by="120000">
                                      <p:cBhvr>
                                        <p:cTn id="12" dur="200" fill="hold">
                                          <p:stCondLst>
                                            <p:cond delay="800"/>
                                          </p:stCondLst>
                                        </p:cTn>
                                        <p:tgtEl>
                                          <p:spTgt spid="17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99"/>
          <p:cNvGrpSpPr/>
          <p:nvPr/>
        </p:nvGrpSpPr>
        <p:grpSpPr>
          <a:xfrm>
            <a:off x="4499781" y="3895077"/>
            <a:ext cx="1668494" cy="1611381"/>
            <a:chOff x="1688367" y="2339340"/>
            <a:chExt cx="1668494" cy="1611381"/>
          </a:xfrm>
        </p:grpSpPr>
        <p:sp>
          <p:nvSpPr>
            <p:cNvPr id="101" name="Freeform 10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3" name="Group 102"/>
            <p:cNvGrpSpPr/>
            <p:nvPr/>
          </p:nvGrpSpPr>
          <p:grpSpPr>
            <a:xfrm>
              <a:off x="1688367" y="3065315"/>
              <a:ext cx="1668494" cy="885406"/>
              <a:chOff x="1688367" y="3065315"/>
              <a:chExt cx="1668494" cy="885406"/>
            </a:xfrm>
          </p:grpSpPr>
          <p:sp>
            <p:nvSpPr>
              <p:cNvPr id="104" name="Freeform 10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5" name="Group 104"/>
              <p:cNvGrpSpPr/>
              <p:nvPr/>
            </p:nvGrpSpPr>
            <p:grpSpPr>
              <a:xfrm>
                <a:off x="1770097" y="3662588"/>
                <a:ext cx="1427235" cy="288133"/>
                <a:chOff x="1770097" y="3657600"/>
                <a:chExt cx="1427235" cy="288133"/>
              </a:xfrm>
            </p:grpSpPr>
            <p:sp>
              <p:nvSpPr>
                <p:cNvPr id="106" name="Rectangle 105"/>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106"/>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6819659" y="2945205"/>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7" name="Group 86"/>
          <p:cNvGrpSpPr/>
          <p:nvPr/>
        </p:nvGrpSpPr>
        <p:grpSpPr>
          <a:xfrm>
            <a:off x="737491" y="-445894"/>
            <a:ext cx="7869650" cy="7582324"/>
            <a:chOff x="737491" y="-445894"/>
            <a:chExt cx="7869650" cy="7582324"/>
          </a:xfrm>
        </p:grpSpPr>
        <p:grpSp>
          <p:nvGrpSpPr>
            <p:cNvPr id="88" name="Group 87"/>
            <p:cNvGrpSpPr/>
            <p:nvPr/>
          </p:nvGrpSpPr>
          <p:grpSpPr>
            <a:xfrm rot="491490">
              <a:off x="737491" y="-445894"/>
              <a:ext cx="7869650" cy="7582324"/>
              <a:chOff x="-21991" y="-380998"/>
              <a:chExt cx="9151671" cy="7239000"/>
            </a:xfrm>
          </p:grpSpPr>
          <p:sp>
            <p:nvSpPr>
              <p:cNvPr id="90" name="Explosion 2 89"/>
              <p:cNvSpPr/>
              <p:nvPr/>
            </p:nvSpPr>
            <p:spPr>
              <a:xfrm rot="1152323">
                <a:off x="1219199" y="-380998"/>
                <a:ext cx="7239000" cy="7239000"/>
              </a:xfrm>
              <a:prstGeom prst="irregularSeal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91" name="TextBox 90"/>
              <p:cNvSpPr txBox="1"/>
              <p:nvPr/>
            </p:nvSpPr>
            <p:spPr>
              <a:xfrm rot="20509080">
                <a:off x="-21991" y="2738974"/>
                <a:ext cx="9151671" cy="999058"/>
              </a:xfrm>
              <a:prstGeom prst="rect">
                <a:avLst/>
              </a:prstGeom>
              <a:noFill/>
            </p:spPr>
            <p:txBody>
              <a:bodyPr wrap="square" rtlCol="0">
                <a:spAutoFit/>
              </a:bodyPr>
              <a:lstStyle/>
              <a:p>
                <a:pPr algn="ctr"/>
                <a:r>
                  <a:rPr lang="en-US" sz="6200" b="1" dirty="0" smtClean="0"/>
                  <a:t>Game Over!</a:t>
                </a:r>
                <a:endParaRPr lang="en-US" sz="6200" b="1" dirty="0"/>
              </a:p>
            </p:txBody>
          </p:sp>
        </p:grpSp>
        <p:sp>
          <p:nvSpPr>
            <p:cNvPr id="89" name="TextBox 88"/>
            <p:cNvSpPr txBox="1"/>
            <p:nvPr/>
          </p:nvSpPr>
          <p:spPr>
            <a:xfrm>
              <a:off x="2971800" y="4329751"/>
              <a:ext cx="2882131" cy="379397"/>
            </a:xfrm>
            <a:prstGeom prst="rect">
              <a:avLst/>
            </a:prstGeom>
            <a:noFill/>
          </p:spPr>
          <p:txBody>
            <a:bodyPr wrap="square" rtlCol="0">
              <a:spAutoFit/>
            </a:bodyPr>
            <a:lstStyle/>
            <a:p>
              <a:pPr algn="ctr"/>
              <a:r>
                <a:rPr lang="en-US" dirty="0" smtClean="0"/>
                <a:t>(Click to try again)</a:t>
              </a:r>
              <a:endParaRPr lang="en-US" dirty="0"/>
            </a:p>
          </p:txBody>
        </p:sp>
      </p:grpSp>
      <p:sp>
        <p:nvSpPr>
          <p:cNvPr id="92" name="Explosion 2 91">
            <a:hlinkClick r:id="rId2" action="ppaction://hlinksldjump"/>
          </p:cNvPr>
          <p:cNvSpPr/>
          <p:nvPr/>
        </p:nvSpPr>
        <p:spPr>
          <a:xfrm rot="1643813">
            <a:off x="1804127" y="-408202"/>
            <a:ext cx="6224917" cy="7582324"/>
          </a:xfrm>
          <a:prstGeom prst="irregularSeal2">
            <a:avLst/>
          </a:prstGeom>
          <a:solidFill>
            <a:srgbClr val="FFFF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grpSp>
        <p:nvGrpSpPr>
          <p:cNvPr id="93" name="Group 92"/>
          <p:cNvGrpSpPr/>
          <p:nvPr/>
        </p:nvGrpSpPr>
        <p:grpSpPr>
          <a:xfrm>
            <a:off x="103681" y="1224708"/>
            <a:ext cx="1977642" cy="891153"/>
            <a:chOff x="103681" y="1224708"/>
            <a:chExt cx="1977642" cy="891153"/>
          </a:xfrm>
        </p:grpSpPr>
        <p:sp>
          <p:nvSpPr>
            <p:cNvPr id="94" name="Freeform 93"/>
            <p:cNvSpPr/>
            <p:nvPr/>
          </p:nvSpPr>
          <p:spPr>
            <a:xfrm flipH="1">
              <a:off x="1501123" y="1833195"/>
              <a:ext cx="14733" cy="260370"/>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a:off x="103681" y="1399261"/>
              <a:ext cx="610506" cy="307840"/>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95"/>
            <p:cNvSpPr/>
            <p:nvPr/>
          </p:nvSpPr>
          <p:spPr>
            <a:xfrm>
              <a:off x="621847" y="1783059"/>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553776" y="1745241"/>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flipH="1">
              <a:off x="1569187" y="1747133"/>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p:cNvSpPr/>
            <p:nvPr/>
          </p:nvSpPr>
          <p:spPr>
            <a:xfrm>
              <a:off x="502717" y="1445060"/>
              <a:ext cx="1179934" cy="499203"/>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103681" y="1399261"/>
              <a:ext cx="292974" cy="25802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588084" y="1696092"/>
              <a:ext cx="1107188" cy="250928"/>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rot="21060720">
              <a:off x="1432906" y="129370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rot="3820117">
              <a:off x="1780547" y="121796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3"/>
            <p:cNvSpPr/>
            <p:nvPr/>
          </p:nvSpPr>
          <p:spPr>
            <a:xfrm>
              <a:off x="1516250" y="1308864"/>
              <a:ext cx="556055" cy="431271"/>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 name="connsiteX0" fmla="*/ 0 w 687212"/>
                <a:gd name="connsiteY0" fmla="*/ 292424 h 529254"/>
                <a:gd name="connsiteX1" fmla="*/ 292424 w 687212"/>
                <a:gd name="connsiteY1" fmla="*/ 0 h 529254"/>
                <a:gd name="connsiteX2" fmla="*/ 584848 w 687212"/>
                <a:gd name="connsiteY2" fmla="*/ 292424 h 529254"/>
                <a:gd name="connsiteX3" fmla="*/ 673494 w 687212"/>
                <a:gd name="connsiteY3" fmla="*/ 175975 h 529254"/>
                <a:gd name="connsiteX4" fmla="*/ 292424 w 687212"/>
                <a:gd name="connsiteY4" fmla="*/ 527698 h 529254"/>
                <a:gd name="connsiteX5" fmla="*/ 0 w 687212"/>
                <a:gd name="connsiteY5" fmla="*/ 292424 h 529254"/>
                <a:gd name="connsiteX0" fmla="*/ 0 w 682470"/>
                <a:gd name="connsiteY0" fmla="*/ 294713 h 531544"/>
                <a:gd name="connsiteX1" fmla="*/ 292424 w 682470"/>
                <a:gd name="connsiteY1" fmla="*/ 2289 h 531544"/>
                <a:gd name="connsiteX2" fmla="*/ 514705 w 682470"/>
                <a:gd name="connsiteY2" fmla="*/ 171963 h 531544"/>
                <a:gd name="connsiteX3" fmla="*/ 673494 w 682470"/>
                <a:gd name="connsiteY3" fmla="*/ 178264 h 531544"/>
                <a:gd name="connsiteX4" fmla="*/ 292424 w 682470"/>
                <a:gd name="connsiteY4" fmla="*/ 529987 h 531544"/>
                <a:gd name="connsiteX5" fmla="*/ 0 w 682470"/>
                <a:gd name="connsiteY5" fmla="*/ 294713 h 531544"/>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470" h="529316">
                  <a:moveTo>
                    <a:pt x="0" y="292485"/>
                  </a:moveTo>
                  <a:cubicBezTo>
                    <a:pt x="0" y="204535"/>
                    <a:pt x="116040" y="2985"/>
                    <a:pt x="292424" y="61"/>
                  </a:cubicBezTo>
                  <a:cubicBezTo>
                    <a:pt x="468808" y="-2863"/>
                    <a:pt x="470731" y="101119"/>
                    <a:pt x="514705" y="169735"/>
                  </a:cubicBezTo>
                  <a:cubicBezTo>
                    <a:pt x="558680" y="238351"/>
                    <a:pt x="722231" y="136824"/>
                    <a:pt x="673494" y="176036"/>
                  </a:cubicBezTo>
                  <a:cubicBezTo>
                    <a:pt x="694899" y="446134"/>
                    <a:pt x="404673" y="508351"/>
                    <a:pt x="292424" y="527759"/>
                  </a:cubicBezTo>
                  <a:cubicBezTo>
                    <a:pt x="180175" y="547167"/>
                    <a:pt x="0" y="380435"/>
                    <a:pt x="0" y="292485"/>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Oval 112"/>
            <p:cNvSpPr/>
            <p:nvPr/>
          </p:nvSpPr>
          <p:spPr>
            <a:xfrm rot="19745037">
              <a:off x="2037190" y="1423560"/>
              <a:ext cx="44133" cy="52276"/>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rot="883452">
              <a:off x="1630317" y="1409504"/>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114"/>
            <p:cNvSpPr/>
            <p:nvPr/>
          </p:nvSpPr>
          <p:spPr>
            <a:xfrm rot="18213596" flipH="1">
              <a:off x="1772089" y="1358298"/>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 name="Group 115"/>
          <p:cNvGrpSpPr/>
          <p:nvPr/>
        </p:nvGrpSpPr>
        <p:grpSpPr>
          <a:xfrm>
            <a:off x="1750686" y="1512498"/>
            <a:ext cx="231751" cy="186396"/>
            <a:chOff x="1761842" y="1020368"/>
            <a:chExt cx="231751" cy="186396"/>
          </a:xfrm>
        </p:grpSpPr>
        <p:sp>
          <p:nvSpPr>
            <p:cNvPr id="117" name="Oval 116"/>
            <p:cNvSpPr/>
            <p:nvPr/>
          </p:nvSpPr>
          <p:spPr>
            <a:xfrm rot="20296688">
              <a:off x="1761842" y="1028069"/>
              <a:ext cx="231751" cy="173143"/>
            </a:xfrm>
            <a:prstGeom prst="ellipse">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a:off x="1776411" y="1059656"/>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1873077" y="1020368"/>
              <a:ext cx="35720" cy="69056"/>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Lst>
              <a:ahLst/>
              <a:cxnLst>
                <a:cxn ang="0">
                  <a:pos x="connsiteX0" y="connsiteY0"/>
                </a:cxn>
                <a:cxn ang="0">
                  <a:pos x="connsiteX1" y="connsiteY1"/>
                </a:cxn>
                <a:cxn ang="0">
                  <a:pos x="connsiteX2" y="connsiteY2"/>
                </a:cxn>
                <a:cxn ang="0">
                  <a:pos x="connsiteX3" y="connsiteY3"/>
                </a:cxn>
              </a:cxnLst>
              <a:rect l="l" t="t" r="r" b="b"/>
              <a:pathLst>
                <a:path w="35720" h="69056">
                  <a:moveTo>
                    <a:pt x="0" y="2381"/>
                  </a:moveTo>
                  <a:lnTo>
                    <a:pt x="35720" y="69056"/>
                  </a:lnTo>
                  <a:cubicBezTo>
                    <a:pt x="35720" y="44450"/>
                    <a:pt x="30957" y="24606"/>
                    <a:pt x="30957" y="0"/>
                  </a:cubicBezTo>
                  <a:cubicBezTo>
                    <a:pt x="6351" y="8731"/>
                    <a:pt x="24607" y="5555"/>
                    <a:pt x="0" y="2381"/>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rot="10800000">
              <a:off x="1932611" y="1102515"/>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rot="10800000">
              <a:off x="1824038" y="1138237"/>
              <a:ext cx="33339" cy="68527"/>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 name="connsiteX0" fmla="*/ 0 w 40482"/>
                <a:gd name="connsiteY0" fmla="*/ 0 h 66675"/>
                <a:gd name="connsiteX1" fmla="*/ 35720 w 40482"/>
                <a:gd name="connsiteY1" fmla="*/ 66675 h 66675"/>
                <a:gd name="connsiteX2" fmla="*/ 40482 w 40482"/>
                <a:gd name="connsiteY2" fmla="*/ 2382 h 66675"/>
                <a:gd name="connsiteX3" fmla="*/ 0 w 40482"/>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1852 h 68527"/>
                <a:gd name="connsiteX1" fmla="*/ 28577 w 33339"/>
                <a:gd name="connsiteY1" fmla="*/ 68527 h 68527"/>
                <a:gd name="connsiteX2" fmla="*/ 33339 w 33339"/>
                <a:gd name="connsiteY2" fmla="*/ 4234 h 68527"/>
                <a:gd name="connsiteX3" fmla="*/ 0 w 33339"/>
                <a:gd name="connsiteY3" fmla="*/ 1852 h 68527"/>
              </a:gdLst>
              <a:ahLst/>
              <a:cxnLst>
                <a:cxn ang="0">
                  <a:pos x="connsiteX0" y="connsiteY0"/>
                </a:cxn>
                <a:cxn ang="0">
                  <a:pos x="connsiteX1" y="connsiteY1"/>
                </a:cxn>
                <a:cxn ang="0">
                  <a:pos x="connsiteX2" y="connsiteY2"/>
                </a:cxn>
                <a:cxn ang="0">
                  <a:pos x="connsiteX3" y="connsiteY3"/>
                </a:cxn>
              </a:cxnLst>
              <a:rect l="l" t="t" r="r" b="b"/>
              <a:pathLst>
                <a:path w="33339" h="68527">
                  <a:moveTo>
                    <a:pt x="0" y="1852"/>
                  </a:moveTo>
                  <a:lnTo>
                    <a:pt x="28577" y="68527"/>
                  </a:lnTo>
                  <a:cubicBezTo>
                    <a:pt x="28577" y="43921"/>
                    <a:pt x="33339" y="28840"/>
                    <a:pt x="33339" y="4234"/>
                  </a:cubicBezTo>
                  <a:cubicBezTo>
                    <a:pt x="18258" y="1058"/>
                    <a:pt x="24607" y="-2118"/>
                    <a:pt x="0" y="1852"/>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p:cNvGrpSpPr/>
          <p:nvPr/>
        </p:nvGrpSpPr>
        <p:grpSpPr>
          <a:xfrm>
            <a:off x="983435" y="1258168"/>
            <a:ext cx="1290218" cy="726269"/>
            <a:chOff x="983435" y="1258168"/>
            <a:chExt cx="1290218" cy="726269"/>
          </a:xfrm>
        </p:grpSpPr>
        <p:sp>
          <p:nvSpPr>
            <p:cNvPr id="157" name="Freeform 156"/>
            <p:cNvSpPr/>
            <p:nvPr/>
          </p:nvSpPr>
          <p:spPr>
            <a:xfrm rot="947690">
              <a:off x="2021110" y="1728470"/>
              <a:ext cx="121444" cy="185737"/>
            </a:xfrm>
            <a:custGeom>
              <a:avLst/>
              <a:gdLst>
                <a:gd name="connsiteX0" fmla="*/ 121444 w 121444"/>
                <a:gd name="connsiteY0" fmla="*/ 185737 h 185737"/>
                <a:gd name="connsiteX1" fmla="*/ 76200 w 121444"/>
                <a:gd name="connsiteY1" fmla="*/ 0 h 185737"/>
                <a:gd name="connsiteX2" fmla="*/ 0 w 121444"/>
                <a:gd name="connsiteY2" fmla="*/ 16668 h 185737"/>
                <a:gd name="connsiteX3" fmla="*/ 121444 w 121444"/>
                <a:gd name="connsiteY3" fmla="*/ 185737 h 185737"/>
              </a:gdLst>
              <a:ahLst/>
              <a:cxnLst>
                <a:cxn ang="0">
                  <a:pos x="connsiteX0" y="connsiteY0"/>
                </a:cxn>
                <a:cxn ang="0">
                  <a:pos x="connsiteX1" y="connsiteY1"/>
                </a:cxn>
                <a:cxn ang="0">
                  <a:pos x="connsiteX2" y="connsiteY2"/>
                </a:cxn>
                <a:cxn ang="0">
                  <a:pos x="connsiteX3" y="connsiteY3"/>
                </a:cxn>
              </a:cxnLst>
              <a:rect l="l" t="t" r="r" b="b"/>
              <a:pathLst>
                <a:path w="121444" h="185737">
                  <a:moveTo>
                    <a:pt x="121444" y="185737"/>
                  </a:moveTo>
                  <a:lnTo>
                    <a:pt x="76200" y="0"/>
                  </a:lnTo>
                  <a:lnTo>
                    <a:pt x="0" y="16668"/>
                  </a:lnTo>
                  <a:lnTo>
                    <a:pt x="121444" y="185737"/>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rot="18153838" flipH="1">
              <a:off x="2120063" y="1715394"/>
              <a:ext cx="121444" cy="185737"/>
            </a:xfrm>
            <a:custGeom>
              <a:avLst/>
              <a:gdLst>
                <a:gd name="connsiteX0" fmla="*/ 121444 w 121444"/>
                <a:gd name="connsiteY0" fmla="*/ 185737 h 185737"/>
                <a:gd name="connsiteX1" fmla="*/ 76200 w 121444"/>
                <a:gd name="connsiteY1" fmla="*/ 0 h 185737"/>
                <a:gd name="connsiteX2" fmla="*/ 0 w 121444"/>
                <a:gd name="connsiteY2" fmla="*/ 16668 h 185737"/>
                <a:gd name="connsiteX3" fmla="*/ 121444 w 121444"/>
                <a:gd name="connsiteY3" fmla="*/ 185737 h 185737"/>
              </a:gdLst>
              <a:ahLst/>
              <a:cxnLst>
                <a:cxn ang="0">
                  <a:pos x="connsiteX0" y="connsiteY0"/>
                </a:cxn>
                <a:cxn ang="0">
                  <a:pos x="connsiteX1" y="connsiteY1"/>
                </a:cxn>
                <a:cxn ang="0">
                  <a:pos x="connsiteX2" y="connsiteY2"/>
                </a:cxn>
                <a:cxn ang="0">
                  <a:pos x="connsiteX3" y="connsiteY3"/>
                </a:cxn>
              </a:cxnLst>
              <a:rect l="l" t="t" r="r" b="b"/>
              <a:pathLst>
                <a:path w="121444" h="185737">
                  <a:moveTo>
                    <a:pt x="121444" y="185737"/>
                  </a:moveTo>
                  <a:lnTo>
                    <a:pt x="76200" y="0"/>
                  </a:lnTo>
                  <a:lnTo>
                    <a:pt x="0" y="16668"/>
                  </a:lnTo>
                  <a:lnTo>
                    <a:pt x="121444" y="185737"/>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rot="6164945">
              <a:off x="1161484" y="1592592"/>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rot="4074905">
              <a:off x="1212370" y="1748465"/>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1" name="Group 160"/>
            <p:cNvGrpSpPr/>
            <p:nvPr/>
          </p:nvGrpSpPr>
          <p:grpSpPr>
            <a:xfrm>
              <a:off x="983435" y="1258168"/>
              <a:ext cx="1254966" cy="726269"/>
              <a:chOff x="983435" y="1258168"/>
              <a:chExt cx="1254966" cy="726269"/>
            </a:xfrm>
          </p:grpSpPr>
          <p:sp>
            <p:nvSpPr>
              <p:cNvPr id="162" name="Freeform 161"/>
              <p:cNvSpPr/>
              <p:nvPr/>
            </p:nvSpPr>
            <p:spPr>
              <a:xfrm rot="4538660">
                <a:off x="1954331" y="1727655"/>
                <a:ext cx="61865" cy="187367"/>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rot="5799116">
                <a:off x="1909996" y="1367234"/>
                <a:ext cx="342275" cy="314535"/>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rot="2709635">
                <a:off x="1787269" y="1511364"/>
                <a:ext cx="180472" cy="272348"/>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rot="2709635">
                <a:off x="1022265" y="1219338"/>
                <a:ext cx="481324" cy="558984"/>
                <a:chOff x="1790240" y="2813452"/>
                <a:chExt cx="349299" cy="405657"/>
              </a:xfrm>
            </p:grpSpPr>
            <p:sp>
              <p:nvSpPr>
                <p:cNvPr id="196" name="Freeform 195"/>
                <p:cNvSpPr/>
                <p:nvPr/>
              </p:nvSpPr>
              <p:spPr>
                <a:xfrm rot="19353661">
                  <a:off x="1861116" y="2813452"/>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rot="18130957">
                  <a:off x="1851077" y="2877244"/>
                  <a:ext cx="208452" cy="330125"/>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rot="16136381">
                  <a:off x="1870251" y="2949821"/>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6" name="Oval 182"/>
              <p:cNvSpPr/>
              <p:nvPr/>
            </p:nvSpPr>
            <p:spPr>
              <a:xfrm rot="2709635">
                <a:off x="1323714" y="1481726"/>
                <a:ext cx="464709" cy="530514"/>
              </a:xfrm>
              <a:custGeom>
                <a:avLst/>
                <a:gdLst>
                  <a:gd name="connsiteX0" fmla="*/ 0 w 571048"/>
                  <a:gd name="connsiteY0" fmla="*/ 285524 h 571048"/>
                  <a:gd name="connsiteX1" fmla="*/ 285524 w 571048"/>
                  <a:gd name="connsiteY1" fmla="*/ 0 h 571048"/>
                  <a:gd name="connsiteX2" fmla="*/ 571048 w 571048"/>
                  <a:gd name="connsiteY2" fmla="*/ 285524 h 571048"/>
                  <a:gd name="connsiteX3" fmla="*/ 285524 w 571048"/>
                  <a:gd name="connsiteY3" fmla="*/ 571048 h 571048"/>
                  <a:gd name="connsiteX4" fmla="*/ 0 w 571048"/>
                  <a:gd name="connsiteY4" fmla="*/ 285524 h 571048"/>
                  <a:gd name="connsiteX0" fmla="*/ 0 w 461437"/>
                  <a:gd name="connsiteY0" fmla="*/ 344640 h 572346"/>
                  <a:gd name="connsiteX1" fmla="*/ 175913 w 461437"/>
                  <a:gd name="connsiteY1" fmla="*/ 490 h 572346"/>
                  <a:gd name="connsiteX2" fmla="*/ 461437 w 461437"/>
                  <a:gd name="connsiteY2" fmla="*/ 286014 h 572346"/>
                  <a:gd name="connsiteX3" fmla="*/ 175913 w 461437"/>
                  <a:gd name="connsiteY3" fmla="*/ 571538 h 572346"/>
                  <a:gd name="connsiteX4" fmla="*/ 0 w 461437"/>
                  <a:gd name="connsiteY4" fmla="*/ 344640 h 572346"/>
                  <a:gd name="connsiteX0" fmla="*/ 3271 w 464708"/>
                  <a:gd name="connsiteY0" fmla="*/ 303157 h 530514"/>
                  <a:gd name="connsiteX1" fmla="*/ 329159 w 464708"/>
                  <a:gd name="connsiteY1" fmla="*/ 682 h 530514"/>
                  <a:gd name="connsiteX2" fmla="*/ 464708 w 464708"/>
                  <a:gd name="connsiteY2" fmla="*/ 244531 h 530514"/>
                  <a:gd name="connsiteX3" fmla="*/ 179184 w 464708"/>
                  <a:gd name="connsiteY3" fmla="*/ 530055 h 530514"/>
                  <a:gd name="connsiteX4" fmla="*/ 3271 w 464708"/>
                  <a:gd name="connsiteY4" fmla="*/ 303157 h 530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8" h="530514">
                    <a:moveTo>
                      <a:pt x="3271" y="303157"/>
                    </a:moveTo>
                    <a:cubicBezTo>
                      <a:pt x="28267" y="214928"/>
                      <a:pt x="252253" y="10453"/>
                      <a:pt x="329159" y="682"/>
                    </a:cubicBezTo>
                    <a:cubicBezTo>
                      <a:pt x="406065" y="-9089"/>
                      <a:pt x="464708" y="86840"/>
                      <a:pt x="464708" y="244531"/>
                    </a:cubicBezTo>
                    <a:cubicBezTo>
                      <a:pt x="464708" y="402222"/>
                      <a:pt x="256090" y="520284"/>
                      <a:pt x="179184" y="530055"/>
                    </a:cubicBezTo>
                    <a:cubicBezTo>
                      <a:pt x="102278" y="539826"/>
                      <a:pt x="-21725" y="391386"/>
                      <a:pt x="3271" y="3031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p:cNvSpPr/>
              <p:nvPr/>
            </p:nvSpPr>
            <p:spPr>
              <a:xfrm rot="2709635">
                <a:off x="1897341" y="1476642"/>
                <a:ext cx="319045" cy="319045"/>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rot="19794928">
                <a:off x="1380197" y="1751465"/>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p:cNvGrpSpPr/>
              <p:nvPr/>
            </p:nvGrpSpPr>
            <p:grpSpPr>
              <a:xfrm rot="2709635">
                <a:off x="2049825" y="1578104"/>
                <a:ext cx="95640" cy="95640"/>
                <a:chOff x="2523175" y="1394290"/>
                <a:chExt cx="69406" cy="69406"/>
              </a:xfrm>
            </p:grpSpPr>
            <p:sp>
              <p:nvSpPr>
                <p:cNvPr id="173" name="Oval 172"/>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Oval 173"/>
                <p:cNvSpPr/>
                <p:nvPr/>
              </p:nvSpPr>
              <p:spPr>
                <a:xfrm>
                  <a:off x="2551678" y="1420010"/>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p:cNvGrpSpPr/>
              <p:nvPr/>
            </p:nvGrpSpPr>
            <p:grpSpPr>
              <a:xfrm rot="2709635">
                <a:off x="2141718" y="1641411"/>
                <a:ext cx="95640" cy="95640"/>
                <a:chOff x="2523175" y="1394290"/>
                <a:chExt cx="69406" cy="69406"/>
              </a:xfrm>
            </p:grpSpPr>
            <p:sp>
              <p:nvSpPr>
                <p:cNvPr id="171" name="Oval 170"/>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Oval 171"/>
                <p:cNvSpPr/>
                <p:nvPr/>
              </p:nvSpPr>
              <p:spPr>
                <a:xfrm>
                  <a:off x="2553699" y="1416760"/>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14636848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ntr" presetSubtype="0" fill="hold" nodeType="withEffect">
                                  <p:stCondLst>
                                    <p:cond delay="80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500"/>
                                        <p:tgtEl>
                                          <p:spTgt spid="87"/>
                                        </p:tgtEl>
                                      </p:cBhvr>
                                    </p:animEffect>
                                    <p:anim calcmode="lin" valueType="num">
                                      <p:cBhvr>
                                        <p:cTn id="8" dur="500" fill="hold"/>
                                        <p:tgtEl>
                                          <p:spTgt spid="87"/>
                                        </p:tgtEl>
                                        <p:attrNameLst>
                                          <p:attrName>style.rotation</p:attrName>
                                        </p:attrNameLst>
                                      </p:cBhvr>
                                      <p:tavLst>
                                        <p:tav tm="0">
                                          <p:val>
                                            <p:fltVal val="720"/>
                                          </p:val>
                                        </p:tav>
                                        <p:tav tm="100000">
                                          <p:val>
                                            <p:fltVal val="0"/>
                                          </p:val>
                                        </p:tav>
                                      </p:tavLst>
                                    </p:anim>
                                    <p:anim calcmode="lin" valueType="num">
                                      <p:cBhvr>
                                        <p:cTn id="9" dur="500" fill="hold"/>
                                        <p:tgtEl>
                                          <p:spTgt spid="87"/>
                                        </p:tgtEl>
                                        <p:attrNameLst>
                                          <p:attrName>ppt_h</p:attrName>
                                        </p:attrNameLst>
                                      </p:cBhvr>
                                      <p:tavLst>
                                        <p:tav tm="0">
                                          <p:val>
                                            <p:fltVal val="0"/>
                                          </p:val>
                                        </p:tav>
                                        <p:tav tm="100000">
                                          <p:val>
                                            <p:strVal val="#ppt_h"/>
                                          </p:val>
                                        </p:tav>
                                      </p:tavLst>
                                    </p:anim>
                                    <p:anim calcmode="lin" valueType="num">
                                      <p:cBhvr>
                                        <p:cTn id="10" dur="500" fill="hold"/>
                                        <p:tgtEl>
                                          <p:spTgt spid="87"/>
                                        </p:tgtEl>
                                        <p:attrNameLst>
                                          <p:attrName>ppt_w</p:attrName>
                                        </p:attrNameLst>
                                      </p:cBhvr>
                                      <p:tavLst>
                                        <p:tav tm="0">
                                          <p:val>
                                            <p:fltVal val="0"/>
                                          </p:val>
                                        </p:tav>
                                        <p:tav tm="100000">
                                          <p:val>
                                            <p:strVal val="#ppt_w"/>
                                          </p:val>
                                        </p:tav>
                                      </p:tavLst>
                                    </p:anim>
                                  </p:childTnLst>
                                </p:cTn>
                              </p:par>
                              <p:par>
                                <p:cTn id="11" presetID="1" presetClass="entr" presetSubtype="0" fill="hold" grpId="0" nodeType="withEffect">
                                  <p:stCondLst>
                                    <p:cond delay="800"/>
                                  </p:stCondLst>
                                  <p:childTnLst>
                                    <p:set>
                                      <p:cBhvr>
                                        <p:cTn id="12" dur="1" fill="hold">
                                          <p:stCondLst>
                                            <p:cond delay="0"/>
                                          </p:stCondLst>
                                        </p:cTn>
                                        <p:tgtEl>
                                          <p:spTgt spid="92"/>
                                        </p:tgtEl>
                                        <p:attrNameLst>
                                          <p:attrName>style.visibility</p:attrName>
                                        </p:attrNameLst>
                                      </p:cBhvr>
                                      <p:to>
                                        <p:strVal val="visible"/>
                                      </p:to>
                                    </p:se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156"/>
                                        </p:tgtEl>
                                        <p:attrNameLst>
                                          <p:attrName>r</p:attrName>
                                        </p:attrNameLst>
                                      </p:cBhvr>
                                    </p:animRot>
                                    <p:animRot by="-240000">
                                      <p:cBhvr>
                                        <p:cTn id="15" dur="200" fill="hold">
                                          <p:stCondLst>
                                            <p:cond delay="200"/>
                                          </p:stCondLst>
                                        </p:cTn>
                                        <p:tgtEl>
                                          <p:spTgt spid="156"/>
                                        </p:tgtEl>
                                        <p:attrNameLst>
                                          <p:attrName>r</p:attrName>
                                        </p:attrNameLst>
                                      </p:cBhvr>
                                    </p:animRot>
                                    <p:animRot by="240000">
                                      <p:cBhvr>
                                        <p:cTn id="16" dur="200" fill="hold">
                                          <p:stCondLst>
                                            <p:cond delay="400"/>
                                          </p:stCondLst>
                                        </p:cTn>
                                        <p:tgtEl>
                                          <p:spTgt spid="156"/>
                                        </p:tgtEl>
                                        <p:attrNameLst>
                                          <p:attrName>r</p:attrName>
                                        </p:attrNameLst>
                                      </p:cBhvr>
                                    </p:animRot>
                                    <p:animRot by="-240000">
                                      <p:cBhvr>
                                        <p:cTn id="17" dur="200" fill="hold">
                                          <p:stCondLst>
                                            <p:cond delay="600"/>
                                          </p:stCondLst>
                                        </p:cTn>
                                        <p:tgtEl>
                                          <p:spTgt spid="156"/>
                                        </p:tgtEl>
                                        <p:attrNameLst>
                                          <p:attrName>r</p:attrName>
                                        </p:attrNameLst>
                                      </p:cBhvr>
                                    </p:animRot>
                                    <p:animRot by="120000">
                                      <p:cBhvr>
                                        <p:cTn id="18" dur="200" fill="hold">
                                          <p:stCondLst>
                                            <p:cond delay="800"/>
                                          </p:stCondLst>
                                        </p:cTn>
                                        <p:tgtEl>
                                          <p:spTgt spid="156"/>
                                        </p:tgtEl>
                                        <p:attrNameLst>
                                          <p:attrName>r</p:attrName>
                                        </p:attrNameLst>
                                      </p:cBhvr>
                                    </p:animRot>
                                  </p:childTnLst>
                                </p:cTn>
                              </p:par>
                              <p:par>
                                <p:cTn id="19" presetID="6" presetClass="emph" presetSubtype="0" repeatCount="indefinite" autoRev="1" fill="hold" nodeType="withEffect">
                                  <p:stCondLst>
                                    <p:cond delay="0"/>
                                  </p:stCondLst>
                                  <p:childTnLst>
                                    <p:animScale>
                                      <p:cBhvr>
                                        <p:cTn id="20" dur="300" fill="hold"/>
                                        <p:tgtEl>
                                          <p:spTgt spid="116"/>
                                        </p:tgtEl>
                                      </p:cBhvr>
                                      <p:by x="100000" y="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514600" y="-48490"/>
            <a:ext cx="5012285" cy="6968836"/>
            <a:chOff x="5766552" y="-6926"/>
            <a:chExt cx="5012285" cy="6968836"/>
          </a:xfrm>
        </p:grpSpPr>
        <p:sp>
          <p:nvSpPr>
            <p:cNvPr id="76" name="Freeform 75"/>
            <p:cNvSpPr/>
            <p:nvPr/>
          </p:nvSpPr>
          <p:spPr>
            <a:xfrm>
              <a:off x="5766552" y="-6926"/>
              <a:ext cx="5012285" cy="6968836"/>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541813"/>
                <a:gd name="connsiteY0" fmla="*/ 17522565 h 24546820"/>
                <a:gd name="connsiteX1" fmla="*/ 2521528 w 5541813"/>
                <a:gd name="connsiteY1" fmla="*/ 19947111 h 24546820"/>
                <a:gd name="connsiteX2" fmla="*/ 1330037 w 5541813"/>
                <a:gd name="connsiteY2" fmla="*/ 22025293 h 24546820"/>
                <a:gd name="connsiteX3" fmla="*/ 0 w 5541813"/>
                <a:gd name="connsiteY3" fmla="*/ 24546820 h 24546820"/>
                <a:gd name="connsiteX4" fmla="*/ 4045528 w 5541813"/>
                <a:gd name="connsiteY4" fmla="*/ 24532965 h 24546820"/>
                <a:gd name="connsiteX5" fmla="*/ 4488873 w 5541813"/>
                <a:gd name="connsiteY5" fmla="*/ 23202929 h 24546820"/>
                <a:gd name="connsiteX6" fmla="*/ 4668982 w 5541813"/>
                <a:gd name="connsiteY6" fmla="*/ 22108420 h 24546820"/>
                <a:gd name="connsiteX7" fmla="*/ 5167745 w 5541813"/>
                <a:gd name="connsiteY7" fmla="*/ 20279620 h 24546820"/>
                <a:gd name="connsiteX8" fmla="*/ 5527964 w 5541813"/>
                <a:gd name="connsiteY8" fmla="*/ 18963438 h 24546820"/>
                <a:gd name="connsiteX9" fmla="*/ 5121850 w 5541813"/>
                <a:gd name="connsiteY9" fmla="*/ 0 h 24546820"/>
                <a:gd name="connsiteX10" fmla="*/ 3435927 w 5541813"/>
                <a:gd name="connsiteY10" fmla="*/ 17522565 h 24546820"/>
                <a:gd name="connsiteX0" fmla="*/ 4021189 w 5541813"/>
                <a:gd name="connsiteY0" fmla="*/ 131477 h 24546820"/>
                <a:gd name="connsiteX1" fmla="*/ 2521528 w 5541813"/>
                <a:gd name="connsiteY1" fmla="*/ 19947111 h 24546820"/>
                <a:gd name="connsiteX2" fmla="*/ 1330037 w 5541813"/>
                <a:gd name="connsiteY2" fmla="*/ 22025293 h 24546820"/>
                <a:gd name="connsiteX3" fmla="*/ 0 w 5541813"/>
                <a:gd name="connsiteY3" fmla="*/ 24546820 h 24546820"/>
                <a:gd name="connsiteX4" fmla="*/ 4045528 w 5541813"/>
                <a:gd name="connsiteY4" fmla="*/ 24532965 h 24546820"/>
                <a:gd name="connsiteX5" fmla="*/ 4488873 w 5541813"/>
                <a:gd name="connsiteY5" fmla="*/ 23202929 h 24546820"/>
                <a:gd name="connsiteX6" fmla="*/ 4668982 w 5541813"/>
                <a:gd name="connsiteY6" fmla="*/ 22108420 h 24546820"/>
                <a:gd name="connsiteX7" fmla="*/ 5167745 w 5541813"/>
                <a:gd name="connsiteY7" fmla="*/ 20279620 h 24546820"/>
                <a:gd name="connsiteX8" fmla="*/ 5527964 w 5541813"/>
                <a:gd name="connsiteY8" fmla="*/ 18963438 h 24546820"/>
                <a:gd name="connsiteX9" fmla="*/ 5121850 w 5541813"/>
                <a:gd name="connsiteY9" fmla="*/ 0 h 24546820"/>
                <a:gd name="connsiteX10" fmla="*/ 4021189 w 5541813"/>
                <a:gd name="connsiteY10" fmla="*/ 131477 h 24546820"/>
                <a:gd name="connsiteX0" fmla="*/ 4021189 w 10082639"/>
                <a:gd name="connsiteY0" fmla="*/ 0 h 24415343"/>
                <a:gd name="connsiteX1" fmla="*/ 2521528 w 10082639"/>
                <a:gd name="connsiteY1" fmla="*/ 19815634 h 24415343"/>
                <a:gd name="connsiteX2" fmla="*/ 1330037 w 10082639"/>
                <a:gd name="connsiteY2" fmla="*/ 21893816 h 24415343"/>
                <a:gd name="connsiteX3" fmla="*/ 0 w 10082639"/>
                <a:gd name="connsiteY3" fmla="*/ 24415343 h 24415343"/>
                <a:gd name="connsiteX4" fmla="*/ 4045528 w 10082639"/>
                <a:gd name="connsiteY4" fmla="*/ 24401488 h 24415343"/>
                <a:gd name="connsiteX5" fmla="*/ 4488873 w 10082639"/>
                <a:gd name="connsiteY5" fmla="*/ 23071452 h 24415343"/>
                <a:gd name="connsiteX6" fmla="*/ 4668982 w 10082639"/>
                <a:gd name="connsiteY6" fmla="*/ 21976943 h 24415343"/>
                <a:gd name="connsiteX7" fmla="*/ 5167745 w 10082639"/>
                <a:gd name="connsiteY7" fmla="*/ 20148143 h 24415343"/>
                <a:gd name="connsiteX8" fmla="*/ 5527964 w 10082639"/>
                <a:gd name="connsiteY8" fmla="*/ 18831961 h 24415343"/>
                <a:gd name="connsiteX9" fmla="*/ 10082639 w 10082639"/>
                <a:gd name="connsiteY9" fmla="*/ 110740 h 24415343"/>
                <a:gd name="connsiteX10" fmla="*/ 4021189 w 10082639"/>
                <a:gd name="connsiteY10" fmla="*/ 0 h 24415343"/>
                <a:gd name="connsiteX0" fmla="*/ 7086845 w 10082639"/>
                <a:gd name="connsiteY0" fmla="*/ 0 h 24366898"/>
                <a:gd name="connsiteX1" fmla="*/ 2521528 w 10082639"/>
                <a:gd name="connsiteY1" fmla="*/ 19767189 h 24366898"/>
                <a:gd name="connsiteX2" fmla="*/ 1330037 w 10082639"/>
                <a:gd name="connsiteY2" fmla="*/ 21845371 h 24366898"/>
                <a:gd name="connsiteX3" fmla="*/ 0 w 10082639"/>
                <a:gd name="connsiteY3" fmla="*/ 24366898 h 24366898"/>
                <a:gd name="connsiteX4" fmla="*/ 4045528 w 10082639"/>
                <a:gd name="connsiteY4" fmla="*/ 24353043 h 24366898"/>
                <a:gd name="connsiteX5" fmla="*/ 4488873 w 10082639"/>
                <a:gd name="connsiteY5" fmla="*/ 23023007 h 24366898"/>
                <a:gd name="connsiteX6" fmla="*/ 4668982 w 10082639"/>
                <a:gd name="connsiteY6" fmla="*/ 21928498 h 24366898"/>
                <a:gd name="connsiteX7" fmla="*/ 5167745 w 10082639"/>
                <a:gd name="connsiteY7" fmla="*/ 20099698 h 24366898"/>
                <a:gd name="connsiteX8" fmla="*/ 5527964 w 10082639"/>
                <a:gd name="connsiteY8" fmla="*/ 18783516 h 24366898"/>
                <a:gd name="connsiteX9" fmla="*/ 10082639 w 10082639"/>
                <a:gd name="connsiteY9" fmla="*/ 62295 h 24366898"/>
                <a:gd name="connsiteX10" fmla="*/ 7086845 w 10082639"/>
                <a:gd name="connsiteY10" fmla="*/ 0 h 24366898"/>
                <a:gd name="connsiteX0" fmla="*/ 7086845 w 10082639"/>
                <a:gd name="connsiteY0" fmla="*/ 0 h 24366898"/>
                <a:gd name="connsiteX1" fmla="*/ 2549399 w 10082639"/>
                <a:gd name="connsiteY1" fmla="*/ 18459225 h 24366898"/>
                <a:gd name="connsiteX2" fmla="*/ 1330037 w 10082639"/>
                <a:gd name="connsiteY2" fmla="*/ 21845371 h 24366898"/>
                <a:gd name="connsiteX3" fmla="*/ 0 w 10082639"/>
                <a:gd name="connsiteY3" fmla="*/ 24366898 h 24366898"/>
                <a:gd name="connsiteX4" fmla="*/ 4045528 w 10082639"/>
                <a:gd name="connsiteY4" fmla="*/ 24353043 h 24366898"/>
                <a:gd name="connsiteX5" fmla="*/ 4488873 w 10082639"/>
                <a:gd name="connsiteY5" fmla="*/ 23023007 h 24366898"/>
                <a:gd name="connsiteX6" fmla="*/ 4668982 w 10082639"/>
                <a:gd name="connsiteY6" fmla="*/ 21928498 h 24366898"/>
                <a:gd name="connsiteX7" fmla="*/ 5167745 w 10082639"/>
                <a:gd name="connsiteY7" fmla="*/ 20099698 h 24366898"/>
                <a:gd name="connsiteX8" fmla="*/ 5527964 w 10082639"/>
                <a:gd name="connsiteY8" fmla="*/ 18783516 h 24366898"/>
                <a:gd name="connsiteX9" fmla="*/ 10082639 w 10082639"/>
                <a:gd name="connsiteY9" fmla="*/ 62295 h 24366898"/>
                <a:gd name="connsiteX10" fmla="*/ 7086845 w 10082639"/>
                <a:gd name="connsiteY10" fmla="*/ 0 h 24366898"/>
                <a:gd name="connsiteX0" fmla="*/ 7086845 w 10082639"/>
                <a:gd name="connsiteY0" fmla="*/ 0 h 24366898"/>
                <a:gd name="connsiteX1" fmla="*/ 4508717 w 10082639"/>
                <a:gd name="connsiteY1" fmla="*/ 11747457 h 24366898"/>
                <a:gd name="connsiteX2" fmla="*/ 2549399 w 10082639"/>
                <a:gd name="connsiteY2" fmla="*/ 18459225 h 24366898"/>
                <a:gd name="connsiteX3" fmla="*/ 1330037 w 10082639"/>
                <a:gd name="connsiteY3" fmla="*/ 21845371 h 24366898"/>
                <a:gd name="connsiteX4" fmla="*/ 0 w 10082639"/>
                <a:gd name="connsiteY4" fmla="*/ 24366898 h 24366898"/>
                <a:gd name="connsiteX5" fmla="*/ 4045528 w 10082639"/>
                <a:gd name="connsiteY5" fmla="*/ 24353043 h 24366898"/>
                <a:gd name="connsiteX6" fmla="*/ 4488873 w 10082639"/>
                <a:gd name="connsiteY6" fmla="*/ 23023007 h 24366898"/>
                <a:gd name="connsiteX7" fmla="*/ 4668982 w 10082639"/>
                <a:gd name="connsiteY7" fmla="*/ 21928498 h 24366898"/>
                <a:gd name="connsiteX8" fmla="*/ 5167745 w 10082639"/>
                <a:gd name="connsiteY8" fmla="*/ 20099698 h 24366898"/>
                <a:gd name="connsiteX9" fmla="*/ 5527964 w 10082639"/>
                <a:gd name="connsiteY9" fmla="*/ 18783516 h 24366898"/>
                <a:gd name="connsiteX10" fmla="*/ 10082639 w 10082639"/>
                <a:gd name="connsiteY10" fmla="*/ 62295 h 24366898"/>
                <a:gd name="connsiteX11" fmla="*/ 7086845 w 10082639"/>
                <a:gd name="connsiteY11" fmla="*/ 0 h 24366898"/>
                <a:gd name="connsiteX0" fmla="*/ 7086845 w 10082639"/>
                <a:gd name="connsiteY0" fmla="*/ 0 h 24366898"/>
                <a:gd name="connsiteX1" fmla="*/ 5539892 w 10082639"/>
                <a:gd name="connsiteY1" fmla="*/ 6564042 h 24366898"/>
                <a:gd name="connsiteX2" fmla="*/ 4508717 w 10082639"/>
                <a:gd name="connsiteY2" fmla="*/ 11747457 h 24366898"/>
                <a:gd name="connsiteX3" fmla="*/ 2549399 w 10082639"/>
                <a:gd name="connsiteY3" fmla="*/ 18459225 h 24366898"/>
                <a:gd name="connsiteX4" fmla="*/ 1330037 w 10082639"/>
                <a:gd name="connsiteY4" fmla="*/ 21845371 h 24366898"/>
                <a:gd name="connsiteX5" fmla="*/ 0 w 10082639"/>
                <a:gd name="connsiteY5" fmla="*/ 24366898 h 24366898"/>
                <a:gd name="connsiteX6" fmla="*/ 4045528 w 10082639"/>
                <a:gd name="connsiteY6" fmla="*/ 24353043 h 24366898"/>
                <a:gd name="connsiteX7" fmla="*/ 4488873 w 10082639"/>
                <a:gd name="connsiteY7" fmla="*/ 23023007 h 24366898"/>
                <a:gd name="connsiteX8" fmla="*/ 4668982 w 10082639"/>
                <a:gd name="connsiteY8" fmla="*/ 21928498 h 24366898"/>
                <a:gd name="connsiteX9" fmla="*/ 5167745 w 10082639"/>
                <a:gd name="connsiteY9" fmla="*/ 20099698 h 24366898"/>
                <a:gd name="connsiteX10" fmla="*/ 5527964 w 10082639"/>
                <a:gd name="connsiteY10" fmla="*/ 18783516 h 24366898"/>
                <a:gd name="connsiteX11" fmla="*/ 10082639 w 10082639"/>
                <a:gd name="connsiteY11" fmla="*/ 62295 h 24366898"/>
                <a:gd name="connsiteX12" fmla="*/ 7086845 w 10082639"/>
                <a:gd name="connsiteY12" fmla="*/ 0 h 24366898"/>
                <a:gd name="connsiteX0" fmla="*/ 7086845 w 10082639"/>
                <a:gd name="connsiteY0" fmla="*/ 0 h 24366898"/>
                <a:gd name="connsiteX1" fmla="*/ 6682547 w 10082639"/>
                <a:gd name="connsiteY1" fmla="*/ 1622841 h 24366898"/>
                <a:gd name="connsiteX2" fmla="*/ 5539892 w 10082639"/>
                <a:gd name="connsiteY2" fmla="*/ 6564042 h 24366898"/>
                <a:gd name="connsiteX3" fmla="*/ 4508717 w 10082639"/>
                <a:gd name="connsiteY3" fmla="*/ 11747457 h 24366898"/>
                <a:gd name="connsiteX4" fmla="*/ 2549399 w 10082639"/>
                <a:gd name="connsiteY4" fmla="*/ 18459225 h 24366898"/>
                <a:gd name="connsiteX5" fmla="*/ 1330037 w 10082639"/>
                <a:gd name="connsiteY5" fmla="*/ 21845371 h 24366898"/>
                <a:gd name="connsiteX6" fmla="*/ 0 w 10082639"/>
                <a:gd name="connsiteY6" fmla="*/ 24366898 h 24366898"/>
                <a:gd name="connsiteX7" fmla="*/ 4045528 w 10082639"/>
                <a:gd name="connsiteY7" fmla="*/ 24353043 h 24366898"/>
                <a:gd name="connsiteX8" fmla="*/ 4488873 w 10082639"/>
                <a:gd name="connsiteY8" fmla="*/ 23023007 h 24366898"/>
                <a:gd name="connsiteX9" fmla="*/ 4668982 w 10082639"/>
                <a:gd name="connsiteY9" fmla="*/ 21928498 h 24366898"/>
                <a:gd name="connsiteX10" fmla="*/ 5167745 w 10082639"/>
                <a:gd name="connsiteY10" fmla="*/ 20099698 h 24366898"/>
                <a:gd name="connsiteX11" fmla="*/ 5527964 w 10082639"/>
                <a:gd name="connsiteY11" fmla="*/ 18783516 h 24366898"/>
                <a:gd name="connsiteX12" fmla="*/ 10082639 w 10082639"/>
                <a:gd name="connsiteY12" fmla="*/ 62295 h 24366898"/>
                <a:gd name="connsiteX13" fmla="*/ 7086845 w 10082639"/>
                <a:gd name="connsiteY13" fmla="*/ 0 h 24366898"/>
                <a:gd name="connsiteX0" fmla="*/ 7086845 w 10082639"/>
                <a:gd name="connsiteY0" fmla="*/ 0 h 24366898"/>
                <a:gd name="connsiteX1" fmla="*/ 6682547 w 10082639"/>
                <a:gd name="connsiteY1" fmla="*/ 1622841 h 24366898"/>
                <a:gd name="connsiteX2" fmla="*/ 5539892 w 10082639"/>
                <a:gd name="connsiteY2" fmla="*/ 6564042 h 24366898"/>
                <a:gd name="connsiteX3" fmla="*/ 4508717 w 10082639"/>
                <a:gd name="connsiteY3" fmla="*/ 11747457 h 24366898"/>
                <a:gd name="connsiteX4" fmla="*/ 2549399 w 10082639"/>
                <a:gd name="connsiteY4" fmla="*/ 18459225 h 24366898"/>
                <a:gd name="connsiteX5" fmla="*/ 1330037 w 10082639"/>
                <a:gd name="connsiteY5" fmla="*/ 21845371 h 24366898"/>
                <a:gd name="connsiteX6" fmla="*/ 0 w 10082639"/>
                <a:gd name="connsiteY6" fmla="*/ 24366898 h 24366898"/>
                <a:gd name="connsiteX7" fmla="*/ 4045528 w 10082639"/>
                <a:gd name="connsiteY7" fmla="*/ 24353043 h 24366898"/>
                <a:gd name="connsiteX8" fmla="*/ 4488873 w 10082639"/>
                <a:gd name="connsiteY8" fmla="*/ 23023007 h 24366898"/>
                <a:gd name="connsiteX9" fmla="*/ 4668982 w 10082639"/>
                <a:gd name="connsiteY9" fmla="*/ 21928498 h 24366898"/>
                <a:gd name="connsiteX10" fmla="*/ 5167745 w 10082639"/>
                <a:gd name="connsiteY10" fmla="*/ 20099698 h 24366898"/>
                <a:gd name="connsiteX11" fmla="*/ 5527964 w 10082639"/>
                <a:gd name="connsiteY11" fmla="*/ 18783516 h 24366898"/>
                <a:gd name="connsiteX12" fmla="*/ 10082639 w 10082639"/>
                <a:gd name="connsiteY12" fmla="*/ 62295 h 24366898"/>
                <a:gd name="connsiteX13" fmla="*/ 7086845 w 10082639"/>
                <a:gd name="connsiteY13" fmla="*/ 0 h 24366898"/>
                <a:gd name="connsiteX0" fmla="*/ 7086845 w 10267278"/>
                <a:gd name="connsiteY0" fmla="*/ 231272 h 24598170"/>
                <a:gd name="connsiteX1" fmla="*/ 6682547 w 10267278"/>
                <a:gd name="connsiteY1" fmla="*/ 1854113 h 24598170"/>
                <a:gd name="connsiteX2" fmla="*/ 5539892 w 10267278"/>
                <a:gd name="connsiteY2" fmla="*/ 6795314 h 24598170"/>
                <a:gd name="connsiteX3" fmla="*/ 4508717 w 10267278"/>
                <a:gd name="connsiteY3" fmla="*/ 11978729 h 24598170"/>
                <a:gd name="connsiteX4" fmla="*/ 2549399 w 10267278"/>
                <a:gd name="connsiteY4" fmla="*/ 18690497 h 24598170"/>
                <a:gd name="connsiteX5" fmla="*/ 1330037 w 10267278"/>
                <a:gd name="connsiteY5" fmla="*/ 22076643 h 24598170"/>
                <a:gd name="connsiteX6" fmla="*/ 0 w 10267278"/>
                <a:gd name="connsiteY6" fmla="*/ 24598170 h 24598170"/>
                <a:gd name="connsiteX7" fmla="*/ 4045528 w 10267278"/>
                <a:gd name="connsiteY7" fmla="*/ 24584315 h 24598170"/>
                <a:gd name="connsiteX8" fmla="*/ 4488873 w 10267278"/>
                <a:gd name="connsiteY8" fmla="*/ 23254279 h 24598170"/>
                <a:gd name="connsiteX9" fmla="*/ 4668982 w 10267278"/>
                <a:gd name="connsiteY9" fmla="*/ 22159770 h 24598170"/>
                <a:gd name="connsiteX10" fmla="*/ 5167745 w 10267278"/>
                <a:gd name="connsiteY10" fmla="*/ 20330970 h 24598170"/>
                <a:gd name="connsiteX11" fmla="*/ 5527964 w 10267278"/>
                <a:gd name="connsiteY11" fmla="*/ 19014788 h 24598170"/>
                <a:gd name="connsiteX12" fmla="*/ 9385898 w 10267278"/>
                <a:gd name="connsiteY12" fmla="*/ 1854113 h 24598170"/>
                <a:gd name="connsiteX13" fmla="*/ 10082639 w 10267278"/>
                <a:gd name="connsiteY13" fmla="*/ 293567 h 24598170"/>
                <a:gd name="connsiteX14" fmla="*/ 7086845 w 10267278"/>
                <a:gd name="connsiteY14" fmla="*/ 231272 h 24598170"/>
                <a:gd name="connsiteX0" fmla="*/ 7086845 w 10307439"/>
                <a:gd name="connsiteY0" fmla="*/ 0 h 24366898"/>
                <a:gd name="connsiteX1" fmla="*/ 6682547 w 10307439"/>
                <a:gd name="connsiteY1" fmla="*/ 1622841 h 24366898"/>
                <a:gd name="connsiteX2" fmla="*/ 5539892 w 10307439"/>
                <a:gd name="connsiteY2" fmla="*/ 6564042 h 24366898"/>
                <a:gd name="connsiteX3" fmla="*/ 4508717 w 10307439"/>
                <a:gd name="connsiteY3" fmla="*/ 11747457 h 24366898"/>
                <a:gd name="connsiteX4" fmla="*/ 2549399 w 10307439"/>
                <a:gd name="connsiteY4" fmla="*/ 18459225 h 24366898"/>
                <a:gd name="connsiteX5" fmla="*/ 1330037 w 10307439"/>
                <a:gd name="connsiteY5" fmla="*/ 21845371 h 24366898"/>
                <a:gd name="connsiteX6" fmla="*/ 0 w 10307439"/>
                <a:gd name="connsiteY6" fmla="*/ 24366898 h 24366898"/>
                <a:gd name="connsiteX7" fmla="*/ 4045528 w 10307439"/>
                <a:gd name="connsiteY7" fmla="*/ 24353043 h 24366898"/>
                <a:gd name="connsiteX8" fmla="*/ 4488873 w 10307439"/>
                <a:gd name="connsiteY8" fmla="*/ 23023007 h 24366898"/>
                <a:gd name="connsiteX9" fmla="*/ 4668982 w 10307439"/>
                <a:gd name="connsiteY9" fmla="*/ 21928498 h 24366898"/>
                <a:gd name="connsiteX10" fmla="*/ 5167745 w 10307439"/>
                <a:gd name="connsiteY10" fmla="*/ 20099698 h 24366898"/>
                <a:gd name="connsiteX11" fmla="*/ 5527964 w 10307439"/>
                <a:gd name="connsiteY11" fmla="*/ 18783516 h 24366898"/>
                <a:gd name="connsiteX12" fmla="*/ 9553115 w 10307439"/>
                <a:gd name="connsiteY12" fmla="*/ 2833917 h 24366898"/>
                <a:gd name="connsiteX13" fmla="*/ 10082639 w 10307439"/>
                <a:gd name="connsiteY13" fmla="*/ 62295 h 24366898"/>
                <a:gd name="connsiteX14" fmla="*/ 7086845 w 10307439"/>
                <a:gd name="connsiteY14"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9553115 w 10082638"/>
                <a:gd name="connsiteY12" fmla="*/ 2833917 h 24366898"/>
                <a:gd name="connsiteX13" fmla="*/ 10082639 w 10082638"/>
                <a:gd name="connsiteY13" fmla="*/ 62295 h 24366898"/>
                <a:gd name="connsiteX14" fmla="*/ 7086845 w 10082638"/>
                <a:gd name="connsiteY14"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8967854 w 10082638"/>
                <a:gd name="connsiteY12" fmla="*/ 5207632 h 24366898"/>
                <a:gd name="connsiteX13" fmla="*/ 9553115 w 10082638"/>
                <a:gd name="connsiteY13" fmla="*/ 2833917 h 24366898"/>
                <a:gd name="connsiteX14" fmla="*/ 10082639 w 10082638"/>
                <a:gd name="connsiteY14" fmla="*/ 62295 h 24366898"/>
                <a:gd name="connsiteX15" fmla="*/ 7086845 w 10082638"/>
                <a:gd name="connsiteY15"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8020286 w 10082638"/>
                <a:gd name="connsiteY12" fmla="*/ 8356438 h 24366898"/>
                <a:gd name="connsiteX13" fmla="*/ 8967854 w 10082638"/>
                <a:gd name="connsiteY13" fmla="*/ 5207632 h 24366898"/>
                <a:gd name="connsiteX14" fmla="*/ 9553115 w 10082638"/>
                <a:gd name="connsiteY14" fmla="*/ 2833917 h 24366898"/>
                <a:gd name="connsiteX15" fmla="*/ 10082639 w 10082638"/>
                <a:gd name="connsiteY15" fmla="*/ 62295 h 24366898"/>
                <a:gd name="connsiteX16" fmla="*/ 7086845 w 10082638"/>
                <a:gd name="connsiteY16"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7239938 w 10082638"/>
                <a:gd name="connsiteY12" fmla="*/ 12183446 h 24366898"/>
                <a:gd name="connsiteX13" fmla="*/ 8020286 w 10082638"/>
                <a:gd name="connsiteY13" fmla="*/ 8356438 h 24366898"/>
                <a:gd name="connsiteX14" fmla="*/ 8967854 w 10082638"/>
                <a:gd name="connsiteY14" fmla="*/ 5207632 h 24366898"/>
                <a:gd name="connsiteX15" fmla="*/ 9553115 w 10082638"/>
                <a:gd name="connsiteY15" fmla="*/ 2833917 h 24366898"/>
                <a:gd name="connsiteX16" fmla="*/ 10082639 w 10082638"/>
                <a:gd name="connsiteY16" fmla="*/ 62295 h 24366898"/>
                <a:gd name="connsiteX17" fmla="*/ 7086845 w 10082638"/>
                <a:gd name="connsiteY17"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6153023 w 10082638"/>
                <a:gd name="connsiteY12" fmla="*/ 15671351 h 24366898"/>
                <a:gd name="connsiteX13" fmla="*/ 7239938 w 10082638"/>
                <a:gd name="connsiteY13" fmla="*/ 12183446 h 24366898"/>
                <a:gd name="connsiteX14" fmla="*/ 8020286 w 10082638"/>
                <a:gd name="connsiteY14" fmla="*/ 8356438 h 24366898"/>
                <a:gd name="connsiteX15" fmla="*/ 8967854 w 10082638"/>
                <a:gd name="connsiteY15" fmla="*/ 5207632 h 24366898"/>
                <a:gd name="connsiteX16" fmla="*/ 9553115 w 10082638"/>
                <a:gd name="connsiteY16" fmla="*/ 2833917 h 24366898"/>
                <a:gd name="connsiteX17" fmla="*/ 10082639 w 10082638"/>
                <a:gd name="connsiteY17" fmla="*/ 62295 h 24366898"/>
                <a:gd name="connsiteX18" fmla="*/ 7086845 w 10082638"/>
                <a:gd name="connsiteY18" fmla="*/ 0 h 2436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82638" h="24366898">
                  <a:moveTo>
                    <a:pt x="7086845" y="0"/>
                  </a:moveTo>
                  <a:cubicBezTo>
                    <a:pt x="6812793" y="760671"/>
                    <a:pt x="6940372" y="528834"/>
                    <a:pt x="6682547" y="1622841"/>
                  </a:cubicBezTo>
                  <a:cubicBezTo>
                    <a:pt x="6424722" y="2716848"/>
                    <a:pt x="5860392" y="4892754"/>
                    <a:pt x="5539892" y="6564042"/>
                  </a:cubicBezTo>
                  <a:cubicBezTo>
                    <a:pt x="5219392" y="8235330"/>
                    <a:pt x="5030357" y="9781074"/>
                    <a:pt x="4508717" y="11747457"/>
                  </a:cubicBezTo>
                  <a:lnTo>
                    <a:pt x="2549399" y="18459225"/>
                  </a:lnTo>
                  <a:cubicBezTo>
                    <a:pt x="2198417" y="19181971"/>
                    <a:pt x="1745673" y="21092607"/>
                    <a:pt x="1330037" y="21845371"/>
                  </a:cubicBezTo>
                  <a:cubicBezTo>
                    <a:pt x="914401" y="22598135"/>
                    <a:pt x="884382" y="22655861"/>
                    <a:pt x="0" y="24366898"/>
                  </a:cubicBezTo>
                  <a:lnTo>
                    <a:pt x="4045528" y="24353043"/>
                  </a:lnTo>
                  <a:cubicBezTo>
                    <a:pt x="4364183" y="23658006"/>
                    <a:pt x="4384964" y="23413243"/>
                    <a:pt x="4488873" y="23023007"/>
                  </a:cubicBezTo>
                  <a:cubicBezTo>
                    <a:pt x="4592782" y="22632771"/>
                    <a:pt x="4574310" y="22429571"/>
                    <a:pt x="4668982" y="21928498"/>
                  </a:cubicBezTo>
                  <a:cubicBezTo>
                    <a:pt x="4763654" y="21427425"/>
                    <a:pt x="5017654" y="20621552"/>
                    <a:pt x="5167745" y="20099698"/>
                  </a:cubicBezTo>
                  <a:cubicBezTo>
                    <a:pt x="5405581" y="19185298"/>
                    <a:pt x="5410200" y="19233789"/>
                    <a:pt x="5527964" y="18783516"/>
                  </a:cubicBezTo>
                  <a:cubicBezTo>
                    <a:pt x="5715402" y="18053532"/>
                    <a:pt x="5867694" y="16771363"/>
                    <a:pt x="6153023" y="15671351"/>
                  </a:cubicBezTo>
                  <a:cubicBezTo>
                    <a:pt x="6438352" y="14571339"/>
                    <a:pt x="6951952" y="13410672"/>
                    <a:pt x="7239938" y="12183446"/>
                  </a:cubicBezTo>
                  <a:cubicBezTo>
                    <a:pt x="7527924" y="10956220"/>
                    <a:pt x="7727655" y="9438335"/>
                    <a:pt x="8020286" y="8356438"/>
                  </a:cubicBezTo>
                  <a:cubicBezTo>
                    <a:pt x="8312917" y="7274541"/>
                    <a:pt x="8740252" y="6136126"/>
                    <a:pt x="8967854" y="5207632"/>
                  </a:cubicBezTo>
                  <a:cubicBezTo>
                    <a:pt x="9195456" y="4279138"/>
                    <a:pt x="9376607" y="3610735"/>
                    <a:pt x="9553115" y="2833917"/>
                  </a:cubicBezTo>
                  <a:cubicBezTo>
                    <a:pt x="9729623" y="2057099"/>
                    <a:pt x="9987388" y="1342001"/>
                    <a:pt x="10082639" y="62295"/>
                  </a:cubicBezTo>
                  <a:lnTo>
                    <a:pt x="7086845"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8043062" y="3182782"/>
              <a:ext cx="408211" cy="472871"/>
              <a:chOff x="1688367" y="2339340"/>
              <a:chExt cx="1668494" cy="1932784"/>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1206809"/>
                <a:chOff x="1688367" y="3065315"/>
                <a:chExt cx="1668494" cy="1206809"/>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609536"/>
                  <a:chOff x="1770097" y="3657600"/>
                  <a:chExt cx="1427235" cy="609536"/>
                </a:xfrm>
              </p:grpSpPr>
              <p:sp>
                <p:nvSpPr>
                  <p:cNvPr id="110" name="Rectangle 109"/>
                  <p:cNvSpPr/>
                  <p:nvPr/>
                </p:nvSpPr>
                <p:spPr>
                  <a:xfrm>
                    <a:off x="1770097" y="3777097"/>
                    <a:ext cx="1427235" cy="490039"/>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89" name="TextBox 88"/>
          <p:cNvSpPr txBox="1"/>
          <p:nvPr/>
        </p:nvSpPr>
        <p:spPr>
          <a:xfrm>
            <a:off x="76200" y="152400"/>
            <a:ext cx="5334000" cy="1631216"/>
          </a:xfrm>
          <a:prstGeom prst="rect">
            <a:avLst/>
          </a:prstGeom>
          <a:noFill/>
        </p:spPr>
        <p:txBody>
          <a:bodyPr wrap="square" rtlCol="0">
            <a:spAutoFit/>
          </a:bodyPr>
          <a:lstStyle/>
          <a:p>
            <a:pPr algn="ctr"/>
            <a:r>
              <a:rPr lang="en-US" sz="5000" dirty="0" smtClean="0"/>
              <a:t>…on his way home he came to a river.</a:t>
            </a:r>
            <a:endParaRPr lang="en-US" sz="5000" dirty="0"/>
          </a:p>
        </p:txBody>
      </p:sp>
      <p:grpSp>
        <p:nvGrpSpPr>
          <p:cNvPr id="3" name="Group 2"/>
          <p:cNvGrpSpPr/>
          <p:nvPr/>
        </p:nvGrpSpPr>
        <p:grpSpPr>
          <a:xfrm>
            <a:off x="-838200" y="3200400"/>
            <a:ext cx="693696" cy="444334"/>
            <a:chOff x="-4090039" y="3600859"/>
            <a:chExt cx="3973883" cy="2545399"/>
          </a:xfrm>
        </p:grpSpPr>
        <p:grpSp>
          <p:nvGrpSpPr>
            <p:cNvPr id="91" name="Group 90"/>
            <p:cNvGrpSpPr/>
            <p:nvPr/>
          </p:nvGrpSpPr>
          <p:grpSpPr>
            <a:xfrm>
              <a:off x="-2049914" y="3600859"/>
              <a:ext cx="1320784" cy="2033118"/>
              <a:chOff x="-718891" y="2420370"/>
              <a:chExt cx="1320784" cy="2033118"/>
            </a:xfrm>
          </p:grpSpPr>
          <p:grpSp>
            <p:nvGrpSpPr>
              <p:cNvPr id="92" name="Group 91"/>
              <p:cNvGrpSpPr/>
              <p:nvPr/>
            </p:nvGrpSpPr>
            <p:grpSpPr>
              <a:xfrm>
                <a:off x="-718891" y="2420370"/>
                <a:ext cx="780072" cy="2033118"/>
                <a:chOff x="4029089" y="2298229"/>
                <a:chExt cx="1635050" cy="4261466"/>
              </a:xfrm>
            </p:grpSpPr>
            <p:sp>
              <p:nvSpPr>
                <p:cNvPr id="161" name="Freeform 160"/>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3" name="Group 162"/>
                <p:cNvGrpSpPr/>
                <p:nvPr/>
              </p:nvGrpSpPr>
              <p:grpSpPr>
                <a:xfrm>
                  <a:off x="4475823" y="4038992"/>
                  <a:ext cx="442695" cy="1204307"/>
                  <a:chOff x="1409647" y="3886592"/>
                  <a:chExt cx="442695" cy="1204307"/>
                </a:xfrm>
              </p:grpSpPr>
              <p:sp>
                <p:nvSpPr>
                  <p:cNvPr id="168" name="Freeform 167"/>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 name="Group 163"/>
                <p:cNvGrpSpPr/>
                <p:nvPr/>
              </p:nvGrpSpPr>
              <p:grpSpPr>
                <a:xfrm flipH="1">
                  <a:off x="4994228" y="4036801"/>
                  <a:ext cx="442695" cy="1204307"/>
                  <a:chOff x="4028134" y="4038992"/>
                  <a:chExt cx="442695" cy="1204307"/>
                </a:xfrm>
              </p:grpSpPr>
              <p:sp>
                <p:nvSpPr>
                  <p:cNvPr id="166" name="Freeform 165"/>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5" name="Oval 164"/>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3" name="Group 92"/>
              <p:cNvGrpSpPr/>
              <p:nvPr/>
            </p:nvGrpSpPr>
            <p:grpSpPr>
              <a:xfrm rot="2942221">
                <a:off x="-287590" y="2959448"/>
                <a:ext cx="697543" cy="1081423"/>
                <a:chOff x="2852607" y="2643821"/>
                <a:chExt cx="1921794" cy="2979420"/>
              </a:xfrm>
            </p:grpSpPr>
            <p:grpSp>
              <p:nvGrpSpPr>
                <p:cNvPr id="94" name="Group 93"/>
                <p:cNvGrpSpPr/>
                <p:nvPr/>
              </p:nvGrpSpPr>
              <p:grpSpPr>
                <a:xfrm>
                  <a:off x="2852607" y="2643821"/>
                  <a:ext cx="1921794" cy="2979420"/>
                  <a:chOff x="1905000" y="1463040"/>
                  <a:chExt cx="1921794" cy="2979420"/>
                </a:xfrm>
              </p:grpSpPr>
              <p:grpSp>
                <p:nvGrpSpPr>
                  <p:cNvPr id="154" name="Group 153"/>
                  <p:cNvGrpSpPr/>
                  <p:nvPr/>
                </p:nvGrpSpPr>
                <p:grpSpPr>
                  <a:xfrm>
                    <a:off x="1905000" y="1463040"/>
                    <a:ext cx="1921794" cy="2979420"/>
                    <a:chOff x="4429191" y="1310640"/>
                    <a:chExt cx="1921794" cy="2979420"/>
                  </a:xfrm>
                </p:grpSpPr>
                <p:sp>
                  <p:nvSpPr>
                    <p:cNvPr id="157" name="Freeform 156"/>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TextBox 158"/>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60" name="TextBox 159"/>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56" name="Freeform 155"/>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5" name="Freeform 94"/>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95"/>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98"/>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103"/>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104"/>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106"/>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0" name="Group 169"/>
            <p:cNvGrpSpPr/>
            <p:nvPr/>
          </p:nvGrpSpPr>
          <p:grpSpPr>
            <a:xfrm>
              <a:off x="-4090039" y="4814380"/>
              <a:ext cx="1994780" cy="891153"/>
              <a:chOff x="805646" y="504127"/>
              <a:chExt cx="2448280" cy="1093751"/>
            </a:xfrm>
          </p:grpSpPr>
          <p:sp>
            <p:nvSpPr>
              <p:cNvPr id="171" name="Freeform 170"/>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p:cNvGrpSpPr/>
              <p:nvPr/>
            </p:nvGrpSpPr>
            <p:grpSpPr>
              <a:xfrm>
                <a:off x="805646" y="504127"/>
                <a:ext cx="2448280" cy="1093751"/>
                <a:chOff x="805646" y="504127"/>
                <a:chExt cx="2448280" cy="1093751"/>
              </a:xfrm>
            </p:grpSpPr>
            <p:sp>
              <p:nvSpPr>
                <p:cNvPr id="173" name="Freeform 172"/>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0" name="Group 179"/>
                <p:cNvGrpSpPr/>
                <p:nvPr/>
              </p:nvGrpSpPr>
              <p:grpSpPr>
                <a:xfrm>
                  <a:off x="2437062" y="504127"/>
                  <a:ext cx="816864" cy="634589"/>
                  <a:chOff x="2437062" y="504127"/>
                  <a:chExt cx="816864" cy="634589"/>
                </a:xfrm>
              </p:grpSpPr>
              <p:sp>
                <p:nvSpPr>
                  <p:cNvPr id="181" name="Freeform 180"/>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Oval 186"/>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89" name="Group 188"/>
            <p:cNvGrpSpPr/>
            <p:nvPr/>
          </p:nvGrpSpPr>
          <p:grpSpPr>
            <a:xfrm>
              <a:off x="-1236347" y="4974608"/>
              <a:ext cx="1120191" cy="1171650"/>
              <a:chOff x="1858464" y="2554917"/>
              <a:chExt cx="812927" cy="850271"/>
            </a:xfrm>
          </p:grpSpPr>
          <p:sp>
            <p:nvSpPr>
              <p:cNvPr id="190" name="Freeform 189"/>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1858464" y="2703634"/>
                <a:ext cx="305938" cy="409494"/>
                <a:chOff x="1843828" y="2654403"/>
                <a:chExt cx="305938" cy="409494"/>
              </a:xfrm>
            </p:grpSpPr>
            <p:sp>
              <p:nvSpPr>
                <p:cNvPr id="207" name="Freeform 206"/>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Freeform 208"/>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Oval 19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7" name="Group 196"/>
              <p:cNvGrpSpPr/>
              <p:nvPr/>
            </p:nvGrpSpPr>
            <p:grpSpPr>
              <a:xfrm>
                <a:off x="2340695" y="2611472"/>
                <a:ext cx="330696" cy="231532"/>
                <a:chOff x="2355460" y="2587868"/>
                <a:chExt cx="330696" cy="231532"/>
              </a:xfrm>
            </p:grpSpPr>
            <p:sp>
              <p:nvSpPr>
                <p:cNvPr id="205" name="Freeform 204"/>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205"/>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8" name="Freeform 197"/>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9" name="Group 198"/>
              <p:cNvGrpSpPr/>
              <p:nvPr/>
            </p:nvGrpSpPr>
            <p:grpSpPr>
              <a:xfrm>
                <a:off x="2437357" y="2666309"/>
                <a:ext cx="69406" cy="69406"/>
                <a:chOff x="2523175" y="1394290"/>
                <a:chExt cx="69406" cy="69406"/>
              </a:xfrm>
            </p:grpSpPr>
            <p:sp>
              <p:nvSpPr>
                <p:cNvPr id="203" name="Oval 202"/>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0" name="Group 199"/>
              <p:cNvGrpSpPr/>
              <p:nvPr/>
            </p:nvGrpSpPr>
            <p:grpSpPr>
              <a:xfrm>
                <a:off x="2516956" y="2651417"/>
                <a:ext cx="69406" cy="69406"/>
                <a:chOff x="2523175" y="1394290"/>
                <a:chExt cx="69406" cy="69406"/>
              </a:xfrm>
            </p:grpSpPr>
            <p:sp>
              <p:nvSpPr>
                <p:cNvPr id="201" name="Oval 200"/>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031706177"/>
      </p:ext>
    </p:extLst>
  </p:cSld>
  <p:clrMapOvr>
    <a:masterClrMapping/>
  </p:clrMapOvr>
  <mc:AlternateContent xmlns:mc="http://schemas.openxmlformats.org/markup-compatibility/2006" xmlns:p14="http://schemas.microsoft.com/office/powerpoint/2010/main">
    <mc:Choice Requires="p14">
      <p:transition spd="med" p14:dur="700" advClick="0" advTm="5000">
        <p:fade/>
      </p:transition>
    </mc:Choice>
    <mc:Fallback xmlns="">
      <p:transition spd="med"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iterate type="lt">
                                    <p:tmAbs val="70"/>
                                  </p:iterate>
                                  <p:childTnLst>
                                    <p:set>
                                      <p:cBhvr>
                                        <p:cTn id="6" dur="1" fill="hold">
                                          <p:stCondLst>
                                            <p:cond delay="0"/>
                                          </p:stCondLst>
                                        </p:cTn>
                                        <p:tgtEl>
                                          <p:spTgt spid="89"/>
                                        </p:tgtEl>
                                        <p:attrNameLst>
                                          <p:attrName>style.visibility</p:attrName>
                                        </p:attrNameLst>
                                      </p:cBhvr>
                                      <p:to>
                                        <p:strVal val="visible"/>
                                      </p:to>
                                    </p:set>
                                  </p:childTnLst>
                                </p:cTn>
                              </p:par>
                              <p:par>
                                <p:cTn id="7" presetID="47" presetClass="path" presetSubtype="0" fill="hold" nodeType="withEffect">
                                  <p:stCondLst>
                                    <p:cond delay="0"/>
                                  </p:stCondLst>
                                  <p:childTnLst>
                                    <p:animMotion origin="layout" path="M -4.16667E-6 -3.33333E-6 C 0.00209 -0.00648 0.00903 -0.01111 0.01598 -0.01111 C 0.02292 -0.01111 0.029 -0.00648 0.03108 -3.33333E-6 C 0.03421 -0.00648 0.04011 -0.01111 0.04705 -0.01111 C 0.054 -0.01111 0.06007 -0.00648 0.06198 -3.33333E-6 C 0.06493 -0.00648 0.07101 -0.01111 0.07796 -0.01111 C 0.08507 -0.01111 0.09202 -0.00648 0.09393 -3.33333E-6 C 0.09601 -0.00648 0.10209 -0.01111 0.11007 -0.01111 C 0.11598 -0.01111 0.12292 -0.00648 0.125 -3.33333E-6 C 0.12709 -0.00648 0.13403 -0.01111 0.14098 -0.01111 C 0.14792 -0.01111 0.154 -0.00648 0.15608 -3.33333E-6 C 0.15903 -0.00648 0.16493 -0.01111 0.17205 -0.01111 C 0.179 -0.01111 0.18507 -0.00648 0.18803 -3.33333E-6 C 0.18993 -0.00648 0.19601 -0.01111 0.20296 -0.01111 C 0.21007 -0.01111 0.21702 -0.00648 0.21893 -3.33333E-6 C 0.22101 -0.00648 0.22709 -0.01111 0.23507 -0.01111 C 0.24202 -0.01111 0.24792 -0.00648 0.25 -3.33333E-6 " pathEditMode="relative" rAng="0" ptsTypes="fffffffffffffffff">
                                      <p:cBhvr>
                                        <p:cTn id="8" dur="2000" fill="hold"/>
                                        <p:tgtEl>
                                          <p:spTgt spid="3"/>
                                        </p:tgtEl>
                                        <p:attrNameLst>
                                          <p:attrName>ppt_x</p:attrName>
                                          <p:attrName>ppt_y</p:attrName>
                                        </p:attrNameLst>
                                      </p:cBhvr>
                                      <p:rCtr x="12500" y="-556"/>
                                    </p:animMotion>
                                  </p:childTnLst>
                                </p:cTn>
                              </p:par>
                              <p:par>
                                <p:cTn id="9" presetID="47" presetClass="path" presetSubtype="0" fill="hold" nodeType="withEffect">
                                  <p:stCondLst>
                                    <p:cond delay="2000"/>
                                  </p:stCondLst>
                                  <p:childTnLst>
                                    <p:animMotion origin="layout" path="M 0.25 -3.33333E-6 C 0.25208 -0.00648 0.25902 -0.01111 0.26597 -0.01111 C 0.27291 -0.01111 0.27899 -0.00648 0.28107 -3.33333E-6 C 0.2842 -0.00648 0.2901 -0.01111 0.29705 -0.01111 C 0.30399 -0.01111 0.31007 -0.00648 0.31198 -3.33333E-6 C 0.31493 -0.00648 0.321 -0.01111 0.32795 -0.01111 C 0.33507 -0.01111 0.34201 -0.00648 0.34392 -3.33333E-6 C 0.346 -0.00648 0.35208 -0.01111 0.36007 -0.01111 C 0.36597 -0.01111 0.37291 -0.00648 0.375 -3.33333E-6 C 0.37708 -0.00648 0.38402 -0.01111 0.39097 -0.01111 C 0.39791 -0.01111 0.40399 -0.00648 0.40607 -3.33333E-6 C 0.40902 -0.00648 0.41493 -0.01111 0.42205 -0.01111 C 0.42899 -0.01111 0.43507 -0.00648 0.43802 -3.33333E-6 C 0.43993 -0.00648 0.446 -0.01111 0.45295 -0.01111 C 0.46007 -0.01111 0.46701 -0.00648 0.46892 -3.33333E-6 C 0.471 -0.00648 0.47708 -0.01111 0.48507 -0.01111 C 0.49201 -0.01111 0.49791 -0.00648 0.5 -3.33333E-6 " pathEditMode="relative" rAng="0" ptsTypes="fffffffffffffffff">
                                      <p:cBhvr>
                                        <p:cTn id="10" dur="2000" fill="hold"/>
                                        <p:tgtEl>
                                          <p:spTgt spid="3"/>
                                        </p:tgtEl>
                                        <p:attrNameLst>
                                          <p:attrName>ppt_x</p:attrName>
                                          <p:attrName>ppt_y</p:attrName>
                                        </p:attrNameLst>
                                      </p:cBhvr>
                                      <p:rCtr x="12500" y="-55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Step 1 – Choose the chicken, leads to the possibility of step 2</a:t>
            </a:r>
            <a:endParaRPr lang="en-US" dirty="0"/>
          </a:p>
        </p:txBody>
      </p:sp>
    </p:spTree>
    <p:extLst>
      <p:ext uri="{BB962C8B-B14F-4D97-AF65-F5344CB8AC3E}">
        <p14:creationId xmlns:p14="http://schemas.microsoft.com/office/powerpoint/2010/main" val="3040494824"/>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23731"/>
            <a:ext cx="1805153" cy="2326990"/>
            <a:chOff x="1688367" y="1623731"/>
            <a:chExt cx="1805153" cy="2326990"/>
          </a:xfrm>
        </p:grpSpPr>
        <p:grpSp>
          <p:nvGrpSpPr>
            <p:cNvPr id="143" name="Group 142"/>
            <p:cNvGrpSpPr/>
            <p:nvPr/>
          </p:nvGrpSpPr>
          <p:grpSpPr>
            <a:xfrm>
              <a:off x="1822071" y="1623731"/>
              <a:ext cx="692531" cy="2033118"/>
              <a:chOff x="4212578" y="2298229"/>
              <a:chExt cx="1451561"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2" name="Group 71"/>
            <p:cNvGrpSpPr/>
            <p:nvPr/>
          </p:nvGrpSpPr>
          <p:grpSpPr>
            <a:xfrm>
              <a:off x="2373329" y="2402171"/>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13976735"/>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23731"/>
            <a:ext cx="1805153" cy="2326990"/>
            <a:chOff x="1688367" y="1623731"/>
            <a:chExt cx="1805153" cy="2326990"/>
          </a:xfrm>
        </p:grpSpPr>
        <p:grpSp>
          <p:nvGrpSpPr>
            <p:cNvPr id="143" name="Group 142"/>
            <p:cNvGrpSpPr/>
            <p:nvPr/>
          </p:nvGrpSpPr>
          <p:grpSpPr>
            <a:xfrm>
              <a:off x="1822071" y="1623731"/>
              <a:ext cx="692531" cy="2033118"/>
              <a:chOff x="4212578" y="2298229"/>
              <a:chExt cx="1451561"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2" name="Group 71"/>
            <p:cNvGrpSpPr/>
            <p:nvPr/>
          </p:nvGrpSpPr>
          <p:grpSpPr>
            <a:xfrm>
              <a:off x="2373329" y="2402171"/>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822717740"/>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3.33333E-6 -1.48148E-6 L 0.30834 0.21574 " pathEditMode="relative" rAng="0" ptsTypes="AA">
                                      <p:cBhvr>
                                        <p:cTn id="6" dur="2000" fill="hold"/>
                                        <p:tgtEl>
                                          <p:spTgt spid="2"/>
                                        </p:tgtEl>
                                        <p:attrNameLst>
                                          <p:attrName>ppt_x</p:attrName>
                                          <p:attrName>ppt_y</p:attrName>
                                        </p:attrNameLst>
                                      </p:cBhvr>
                                      <p:rCtr x="15417" y="1078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81" name="Group 180"/>
          <p:cNvGrpSpPr/>
          <p:nvPr/>
        </p:nvGrpSpPr>
        <p:grpSpPr>
          <a:xfrm>
            <a:off x="7530141" y="4642135"/>
            <a:ext cx="1120191" cy="1171650"/>
            <a:chOff x="1858464" y="2554917"/>
            <a:chExt cx="812927" cy="850271"/>
          </a:xfrm>
        </p:grpSpPr>
        <p:sp>
          <p:nvSpPr>
            <p:cNvPr id="182" name="Freeform 181"/>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7" name="Group 186"/>
            <p:cNvGrpSpPr/>
            <p:nvPr/>
          </p:nvGrpSpPr>
          <p:grpSpPr>
            <a:xfrm>
              <a:off x="1858464" y="2703634"/>
              <a:ext cx="305938" cy="409494"/>
              <a:chOff x="1843828" y="2654403"/>
              <a:chExt cx="305938" cy="409494"/>
            </a:xfrm>
          </p:grpSpPr>
          <p:sp>
            <p:nvSpPr>
              <p:cNvPr id="199" name="Freeform 198"/>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8" name="Oval 187"/>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p:cNvGrpSpPr/>
            <p:nvPr/>
          </p:nvGrpSpPr>
          <p:grpSpPr>
            <a:xfrm>
              <a:off x="2340695" y="2611472"/>
              <a:ext cx="330696" cy="231532"/>
              <a:chOff x="2355460" y="2587868"/>
              <a:chExt cx="330696" cy="231532"/>
            </a:xfrm>
          </p:grpSpPr>
          <p:sp>
            <p:nvSpPr>
              <p:cNvPr id="197" name="Freeform 196"/>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Oval 197"/>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Freeform 189"/>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1" name="Group 190"/>
            <p:cNvGrpSpPr/>
            <p:nvPr/>
          </p:nvGrpSpPr>
          <p:grpSpPr>
            <a:xfrm>
              <a:off x="2437357" y="2666309"/>
              <a:ext cx="69406" cy="69406"/>
              <a:chOff x="2523175" y="1394290"/>
              <a:chExt cx="69406" cy="69406"/>
            </a:xfrm>
          </p:grpSpPr>
          <p:sp>
            <p:nvSpPr>
              <p:cNvPr id="195" name="Oval 19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Oval 19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2" name="Group 191"/>
            <p:cNvGrpSpPr/>
            <p:nvPr/>
          </p:nvGrpSpPr>
          <p:grpSpPr>
            <a:xfrm>
              <a:off x="2516956" y="2651417"/>
              <a:ext cx="69406" cy="69406"/>
              <a:chOff x="2523175" y="1394290"/>
              <a:chExt cx="69406" cy="69406"/>
            </a:xfrm>
          </p:grpSpPr>
          <p:sp>
            <p:nvSpPr>
              <p:cNvPr id="193" name="Oval 192"/>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Oval 193"/>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2" name="Group 201"/>
          <p:cNvGrpSpPr/>
          <p:nvPr/>
        </p:nvGrpSpPr>
        <p:grpSpPr>
          <a:xfrm>
            <a:off x="6642452" y="3365595"/>
            <a:ext cx="780072" cy="2033118"/>
            <a:chOff x="4029089" y="2298229"/>
            <a:chExt cx="1635050" cy="4261466"/>
          </a:xfrm>
        </p:grpSpPr>
        <p:sp>
          <p:nvSpPr>
            <p:cNvPr id="203" name="Freeform 20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5" name="Group 204"/>
            <p:cNvGrpSpPr/>
            <p:nvPr/>
          </p:nvGrpSpPr>
          <p:grpSpPr>
            <a:xfrm>
              <a:off x="4475823" y="4038992"/>
              <a:ext cx="442695" cy="1204307"/>
              <a:chOff x="1409647" y="3886592"/>
              <a:chExt cx="442695" cy="1204307"/>
            </a:xfrm>
          </p:grpSpPr>
          <p:sp>
            <p:nvSpPr>
              <p:cNvPr id="210" name="Freeform 20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6" name="Group 205"/>
            <p:cNvGrpSpPr/>
            <p:nvPr/>
          </p:nvGrpSpPr>
          <p:grpSpPr>
            <a:xfrm flipH="1">
              <a:off x="4994228" y="4036801"/>
              <a:ext cx="442695" cy="1204307"/>
              <a:chOff x="4028134" y="4038992"/>
              <a:chExt cx="442695" cy="1204307"/>
            </a:xfrm>
          </p:grpSpPr>
          <p:sp>
            <p:nvSpPr>
              <p:cNvPr id="208" name="Freeform 20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7" name="Oval 20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4174038371"/>
      </p:ext>
    </p:extLst>
  </p:cSld>
  <p:clrMapOvr>
    <a:masterClrMapping/>
  </p:clrMapOvr>
  <mc:AlternateContent xmlns:mc="http://schemas.openxmlformats.org/markup-compatibility/2006" xmlns:p14="http://schemas.microsoft.com/office/powerpoint/2010/main">
    <mc:Choice Requires="p14">
      <p:transition spd="med" p14:dur="700" advClick="0" advTm="500">
        <p:fade/>
      </p:transition>
    </mc:Choice>
    <mc:Fallback xmlns="">
      <p:transition spd="med" advClick="0" advTm="500">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 name="Group 87"/>
          <p:cNvGrpSpPr/>
          <p:nvPr/>
        </p:nvGrpSpPr>
        <p:grpSpPr>
          <a:xfrm flipH="1">
            <a:off x="7530141" y="4642135"/>
            <a:ext cx="1120191" cy="1171650"/>
            <a:chOff x="1858464" y="2554917"/>
            <a:chExt cx="812927" cy="850271"/>
          </a:xfrm>
        </p:grpSpPr>
        <p:sp>
          <p:nvSpPr>
            <p:cNvPr id="89" name="Freeform 8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858464" y="2703634"/>
              <a:ext cx="305938" cy="409494"/>
              <a:chOff x="1843828" y="2654403"/>
              <a:chExt cx="305938" cy="409494"/>
            </a:xfrm>
          </p:grpSpPr>
          <p:sp>
            <p:nvSpPr>
              <p:cNvPr id="152" name="Freeform 151"/>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4" name="Oval 113"/>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2340695" y="2611472"/>
              <a:ext cx="330696" cy="231532"/>
              <a:chOff x="2355460" y="2587868"/>
              <a:chExt cx="330696" cy="231532"/>
            </a:xfrm>
          </p:grpSpPr>
          <p:sp>
            <p:nvSpPr>
              <p:cNvPr id="150" name="Freeform 149"/>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3" name="Freeform 142"/>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4" name="Group 143"/>
            <p:cNvGrpSpPr/>
            <p:nvPr/>
          </p:nvGrpSpPr>
          <p:grpSpPr>
            <a:xfrm>
              <a:off x="2437357" y="2666309"/>
              <a:ext cx="69406" cy="69406"/>
              <a:chOff x="2523175" y="1394290"/>
              <a:chExt cx="69406" cy="69406"/>
            </a:xfrm>
          </p:grpSpPr>
          <p:sp>
            <p:nvSpPr>
              <p:cNvPr id="148" name="Oval 14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Oval 14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p:cNvGrpSpPr/>
            <p:nvPr/>
          </p:nvGrpSpPr>
          <p:grpSpPr>
            <a:xfrm>
              <a:off x="2516956" y="2651417"/>
              <a:ext cx="69406" cy="69406"/>
              <a:chOff x="2523175" y="1394290"/>
              <a:chExt cx="69406" cy="69406"/>
            </a:xfrm>
          </p:grpSpPr>
          <p:sp>
            <p:nvSpPr>
              <p:cNvPr id="146" name="Oval 145"/>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146"/>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4" name="Group 163"/>
          <p:cNvGrpSpPr/>
          <p:nvPr/>
        </p:nvGrpSpPr>
        <p:grpSpPr>
          <a:xfrm>
            <a:off x="6642452" y="3365595"/>
            <a:ext cx="780072" cy="2033118"/>
            <a:chOff x="4029089" y="2298229"/>
            <a:chExt cx="1635050" cy="4261466"/>
          </a:xfrm>
        </p:grpSpPr>
        <p:sp>
          <p:nvSpPr>
            <p:cNvPr id="165" name="Freeform 16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7" name="Group 166"/>
            <p:cNvGrpSpPr/>
            <p:nvPr/>
          </p:nvGrpSpPr>
          <p:grpSpPr>
            <a:xfrm>
              <a:off x="4475823" y="4038992"/>
              <a:ext cx="442695" cy="1204307"/>
              <a:chOff x="1409647" y="3886592"/>
              <a:chExt cx="442695" cy="1204307"/>
            </a:xfrm>
          </p:grpSpPr>
          <p:sp>
            <p:nvSpPr>
              <p:cNvPr id="182" name="Freeform 18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8" name="Group 167"/>
            <p:cNvGrpSpPr/>
            <p:nvPr/>
          </p:nvGrpSpPr>
          <p:grpSpPr>
            <a:xfrm flipH="1">
              <a:off x="4994228" y="4036801"/>
              <a:ext cx="442695" cy="1204307"/>
              <a:chOff x="4028134" y="4038992"/>
              <a:chExt cx="442695" cy="1204307"/>
            </a:xfrm>
          </p:grpSpPr>
          <p:sp>
            <p:nvSpPr>
              <p:cNvPr id="170" name="Freeform 16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9" name="Oval 16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84" name="Freeform 183">
            <a:hlinkClick r:id="rId2" action="ppaction://hlinksldjump"/>
          </p:cNvPr>
          <p:cNvSpPr/>
          <p:nvPr/>
        </p:nvSpPr>
        <p:spPr>
          <a:xfrm>
            <a:off x="37543" y="614901"/>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a:hlinkClick r:id="rId3" action="ppaction://hlinksldjump"/>
          </p:cNvPr>
          <p:cNvSpPr/>
          <p:nvPr/>
        </p:nvSpPr>
        <p:spPr>
          <a:xfrm>
            <a:off x="355093" y="2253470"/>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a:hlinkClick r:id="rId4" action="ppaction://hlinksldjump"/>
          </p:cNvPr>
          <p:cNvSpPr/>
          <p:nvPr/>
        </p:nvSpPr>
        <p:spPr>
          <a:xfrm flipH="1">
            <a:off x="7459975" y="4619548"/>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186">
            <a:hlinkClick r:id="rId5" action="ppaction://hlinksldjump"/>
          </p:cNvPr>
          <p:cNvSpPr/>
          <p:nvPr/>
        </p:nvSpPr>
        <p:spPr>
          <a:xfrm>
            <a:off x="6559607" y="3295896"/>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6252977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Where you go if step 2 is to click the chicken again (for some reason)</a:t>
            </a:r>
            <a:endParaRPr lang="en-US" dirty="0"/>
          </a:p>
        </p:txBody>
      </p:sp>
    </p:spTree>
    <p:extLst>
      <p:ext uri="{BB962C8B-B14F-4D97-AF65-F5344CB8AC3E}">
        <p14:creationId xmlns:p14="http://schemas.microsoft.com/office/powerpoint/2010/main" val="1359741528"/>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325295" y="3137870"/>
            <a:ext cx="1851027" cy="2292396"/>
            <a:chOff x="4325295" y="3137870"/>
            <a:chExt cx="1851027" cy="2292396"/>
          </a:xfrm>
        </p:grpSpPr>
        <p:grpSp>
          <p:nvGrpSpPr>
            <p:cNvPr id="171" name="Group 170"/>
            <p:cNvGrpSpPr/>
            <p:nvPr/>
          </p:nvGrpSpPr>
          <p:grpSpPr>
            <a:xfrm>
              <a:off x="5230921" y="3137870"/>
              <a:ext cx="780072" cy="2033118"/>
              <a:chOff x="4029089" y="2298229"/>
              <a:chExt cx="1635050" cy="4261466"/>
            </a:xfrm>
          </p:grpSpPr>
          <p:sp>
            <p:nvSpPr>
              <p:cNvPr id="172" name="Freeform 17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4" name="Group 173"/>
              <p:cNvGrpSpPr/>
              <p:nvPr/>
            </p:nvGrpSpPr>
            <p:grpSpPr>
              <a:xfrm>
                <a:off x="4475823" y="4038992"/>
                <a:ext cx="442695" cy="1204307"/>
                <a:chOff x="1409647" y="3886592"/>
                <a:chExt cx="442695" cy="1204307"/>
              </a:xfrm>
            </p:grpSpPr>
            <p:sp>
              <p:nvSpPr>
                <p:cNvPr id="179" name="Freeform 17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4994228" y="4036801"/>
                <a:ext cx="442695" cy="1204307"/>
                <a:chOff x="4028134" y="4038992"/>
                <a:chExt cx="442695" cy="1204307"/>
              </a:xfrm>
            </p:grpSpPr>
            <p:sp>
              <p:nvSpPr>
                <p:cNvPr id="177" name="Freeform 17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Oval 17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0" name="Group 89"/>
            <p:cNvGrpSpPr/>
            <p:nvPr/>
          </p:nvGrpSpPr>
          <p:grpSpPr>
            <a:xfrm flipH="1">
              <a:off x="4325295" y="3862710"/>
              <a:ext cx="1120191" cy="1171650"/>
              <a:chOff x="1858464" y="2554917"/>
              <a:chExt cx="812927" cy="850271"/>
            </a:xfrm>
          </p:grpSpPr>
          <p:sp>
            <p:nvSpPr>
              <p:cNvPr id="99" name="Freeform 9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858464" y="2703634"/>
                <a:ext cx="305938" cy="409494"/>
                <a:chOff x="1843828" y="2654403"/>
                <a:chExt cx="305938" cy="409494"/>
              </a:xfrm>
            </p:grpSpPr>
            <p:sp>
              <p:nvSpPr>
                <p:cNvPr id="159" name="Freeform 158"/>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Oval 10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p:cNvGrpSpPr/>
              <p:nvPr/>
            </p:nvGrpSpPr>
            <p:grpSpPr>
              <a:xfrm>
                <a:off x="2340695" y="2611472"/>
                <a:ext cx="330696" cy="231532"/>
                <a:chOff x="2355460" y="2587868"/>
                <a:chExt cx="330696" cy="231532"/>
              </a:xfrm>
            </p:grpSpPr>
            <p:sp>
              <p:nvSpPr>
                <p:cNvPr id="157" name="Freeform 156"/>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7" name="Freeform 106"/>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 name="Group 107"/>
              <p:cNvGrpSpPr/>
              <p:nvPr/>
            </p:nvGrpSpPr>
            <p:grpSpPr>
              <a:xfrm>
                <a:off x="2437357" y="2666309"/>
                <a:ext cx="69406" cy="69406"/>
                <a:chOff x="2523175" y="1394290"/>
                <a:chExt cx="69406" cy="69406"/>
              </a:xfrm>
            </p:grpSpPr>
            <p:sp>
              <p:nvSpPr>
                <p:cNvPr id="154" name="Oval 15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 name="Group 115"/>
              <p:cNvGrpSpPr/>
              <p:nvPr/>
            </p:nvGrpSpPr>
            <p:grpSpPr>
              <a:xfrm>
                <a:off x="2516956" y="2651417"/>
                <a:ext cx="69406" cy="69406"/>
                <a:chOff x="2523175" y="1394290"/>
                <a:chExt cx="69406" cy="69406"/>
              </a:xfrm>
            </p:grpSpPr>
            <p:sp>
              <p:nvSpPr>
                <p:cNvPr id="118" name="Oval 11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278461230"/>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325295" y="3137870"/>
            <a:ext cx="1851027" cy="2292396"/>
            <a:chOff x="4325295" y="3137870"/>
            <a:chExt cx="1851027" cy="2292396"/>
          </a:xfrm>
        </p:grpSpPr>
        <p:grpSp>
          <p:nvGrpSpPr>
            <p:cNvPr id="171" name="Group 170"/>
            <p:cNvGrpSpPr/>
            <p:nvPr/>
          </p:nvGrpSpPr>
          <p:grpSpPr>
            <a:xfrm>
              <a:off x="5230921" y="3137870"/>
              <a:ext cx="780072" cy="2033118"/>
              <a:chOff x="4029089" y="2298229"/>
              <a:chExt cx="1635050" cy="4261466"/>
            </a:xfrm>
          </p:grpSpPr>
          <p:sp>
            <p:nvSpPr>
              <p:cNvPr id="172" name="Freeform 17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4" name="Group 173"/>
              <p:cNvGrpSpPr/>
              <p:nvPr/>
            </p:nvGrpSpPr>
            <p:grpSpPr>
              <a:xfrm>
                <a:off x="4475823" y="4038992"/>
                <a:ext cx="442695" cy="1204307"/>
                <a:chOff x="1409647" y="3886592"/>
                <a:chExt cx="442695" cy="1204307"/>
              </a:xfrm>
            </p:grpSpPr>
            <p:sp>
              <p:nvSpPr>
                <p:cNvPr id="179" name="Freeform 17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4994228" y="4036801"/>
                <a:ext cx="442695" cy="1204307"/>
                <a:chOff x="4028134" y="4038992"/>
                <a:chExt cx="442695" cy="1204307"/>
              </a:xfrm>
            </p:grpSpPr>
            <p:sp>
              <p:nvSpPr>
                <p:cNvPr id="177" name="Freeform 17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Oval 17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0" name="Group 89"/>
            <p:cNvGrpSpPr/>
            <p:nvPr/>
          </p:nvGrpSpPr>
          <p:grpSpPr>
            <a:xfrm flipH="1">
              <a:off x="4325295" y="3862710"/>
              <a:ext cx="1120191" cy="1171650"/>
              <a:chOff x="1858464" y="2554917"/>
              <a:chExt cx="812927" cy="850271"/>
            </a:xfrm>
          </p:grpSpPr>
          <p:sp>
            <p:nvSpPr>
              <p:cNvPr id="99" name="Freeform 9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858464" y="2703634"/>
                <a:ext cx="305938" cy="409494"/>
                <a:chOff x="1843828" y="2654403"/>
                <a:chExt cx="305938" cy="409494"/>
              </a:xfrm>
            </p:grpSpPr>
            <p:sp>
              <p:nvSpPr>
                <p:cNvPr id="159" name="Freeform 158"/>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Oval 10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p:cNvGrpSpPr/>
              <p:nvPr/>
            </p:nvGrpSpPr>
            <p:grpSpPr>
              <a:xfrm>
                <a:off x="2340695" y="2611472"/>
                <a:ext cx="330696" cy="231532"/>
                <a:chOff x="2355460" y="2587868"/>
                <a:chExt cx="330696" cy="231532"/>
              </a:xfrm>
            </p:grpSpPr>
            <p:sp>
              <p:nvSpPr>
                <p:cNvPr id="157" name="Freeform 156"/>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7" name="Freeform 106"/>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 name="Group 107"/>
              <p:cNvGrpSpPr/>
              <p:nvPr/>
            </p:nvGrpSpPr>
            <p:grpSpPr>
              <a:xfrm>
                <a:off x="2437357" y="2666309"/>
                <a:ext cx="69406" cy="69406"/>
                <a:chOff x="2523175" y="1394290"/>
                <a:chExt cx="69406" cy="69406"/>
              </a:xfrm>
            </p:grpSpPr>
            <p:sp>
              <p:nvSpPr>
                <p:cNvPr id="154" name="Oval 15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 name="Group 115"/>
              <p:cNvGrpSpPr/>
              <p:nvPr/>
            </p:nvGrpSpPr>
            <p:grpSpPr>
              <a:xfrm>
                <a:off x="2516956" y="2651417"/>
                <a:ext cx="69406" cy="69406"/>
                <a:chOff x="2523175" y="1394290"/>
                <a:chExt cx="69406" cy="69406"/>
              </a:xfrm>
            </p:grpSpPr>
            <p:sp>
              <p:nvSpPr>
                <p:cNvPr id="118" name="Oval 11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757057611"/>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4.44444E-6 1.48148E-6 L -0.30816 -0.21435 " pathEditMode="relative" rAng="0" ptsTypes="AA">
                                      <p:cBhvr>
                                        <p:cTn id="6" dur="2000" fill="hold"/>
                                        <p:tgtEl>
                                          <p:spTgt spid="2"/>
                                        </p:tgtEl>
                                        <p:attrNameLst>
                                          <p:attrName>ppt_x</p:attrName>
                                          <p:attrName>ppt_y</p:attrName>
                                        </p:attrNameLst>
                                      </p:cBhvr>
                                      <p:rCtr x="-15417" y="-1071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2065187" y="205991"/>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Freeform 116">
            <a:hlinkClick r:id="rId2" action="ppaction://hlinksldjump"/>
          </p:cNvPr>
          <p:cNvSpPr/>
          <p:nvPr/>
        </p:nvSpPr>
        <p:spPr>
          <a:xfrm>
            <a:off x="41564" y="595745"/>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4F81BD">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a:hlinkClick r:id="rId3" action="ppaction://hlinksldjump"/>
          </p:cNvPr>
          <p:cNvSpPr/>
          <p:nvPr/>
        </p:nvSpPr>
        <p:spPr>
          <a:xfrm>
            <a:off x="346960" y="2248634"/>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4" name="Freeform 1023">
            <a:hlinkClick r:id="rId5" action="ppaction://hlinksldjump"/>
          </p:cNvPr>
          <p:cNvSpPr/>
          <p:nvPr/>
        </p:nvSpPr>
        <p:spPr>
          <a:xfrm>
            <a:off x="2006600" y="13970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33988049"/>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274638"/>
            <a:ext cx="8991600" cy="1143000"/>
          </a:xfrm>
        </p:spPr>
        <p:txBody>
          <a:bodyPr>
            <a:normAutofit fontScale="90000"/>
          </a:bodyPr>
          <a:lstStyle/>
          <a:p>
            <a:r>
              <a:rPr lang="en-US" dirty="0" smtClean="0"/>
              <a:t>Where you go if step 2 is to click the guy</a:t>
            </a:r>
            <a:endParaRPr lang="en-US" dirty="0"/>
          </a:p>
        </p:txBody>
      </p:sp>
    </p:spTree>
    <p:extLst>
      <p:ext uri="{BB962C8B-B14F-4D97-AF65-F5344CB8AC3E}">
        <p14:creationId xmlns:p14="http://schemas.microsoft.com/office/powerpoint/2010/main" val="2547820020"/>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514600" y="-48490"/>
            <a:ext cx="5012285" cy="6968836"/>
            <a:chOff x="5766552" y="-6926"/>
            <a:chExt cx="5012285" cy="6968836"/>
          </a:xfrm>
        </p:grpSpPr>
        <p:sp>
          <p:nvSpPr>
            <p:cNvPr id="76" name="Freeform 75"/>
            <p:cNvSpPr/>
            <p:nvPr/>
          </p:nvSpPr>
          <p:spPr>
            <a:xfrm>
              <a:off x="5766552" y="-6926"/>
              <a:ext cx="5012285" cy="6968836"/>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541813"/>
                <a:gd name="connsiteY0" fmla="*/ 17522565 h 24546820"/>
                <a:gd name="connsiteX1" fmla="*/ 2521528 w 5541813"/>
                <a:gd name="connsiteY1" fmla="*/ 19947111 h 24546820"/>
                <a:gd name="connsiteX2" fmla="*/ 1330037 w 5541813"/>
                <a:gd name="connsiteY2" fmla="*/ 22025293 h 24546820"/>
                <a:gd name="connsiteX3" fmla="*/ 0 w 5541813"/>
                <a:gd name="connsiteY3" fmla="*/ 24546820 h 24546820"/>
                <a:gd name="connsiteX4" fmla="*/ 4045528 w 5541813"/>
                <a:gd name="connsiteY4" fmla="*/ 24532965 h 24546820"/>
                <a:gd name="connsiteX5" fmla="*/ 4488873 w 5541813"/>
                <a:gd name="connsiteY5" fmla="*/ 23202929 h 24546820"/>
                <a:gd name="connsiteX6" fmla="*/ 4668982 w 5541813"/>
                <a:gd name="connsiteY6" fmla="*/ 22108420 h 24546820"/>
                <a:gd name="connsiteX7" fmla="*/ 5167745 w 5541813"/>
                <a:gd name="connsiteY7" fmla="*/ 20279620 h 24546820"/>
                <a:gd name="connsiteX8" fmla="*/ 5527964 w 5541813"/>
                <a:gd name="connsiteY8" fmla="*/ 18963438 h 24546820"/>
                <a:gd name="connsiteX9" fmla="*/ 5121850 w 5541813"/>
                <a:gd name="connsiteY9" fmla="*/ 0 h 24546820"/>
                <a:gd name="connsiteX10" fmla="*/ 3435927 w 5541813"/>
                <a:gd name="connsiteY10" fmla="*/ 17522565 h 24546820"/>
                <a:gd name="connsiteX0" fmla="*/ 4021189 w 5541813"/>
                <a:gd name="connsiteY0" fmla="*/ 131477 h 24546820"/>
                <a:gd name="connsiteX1" fmla="*/ 2521528 w 5541813"/>
                <a:gd name="connsiteY1" fmla="*/ 19947111 h 24546820"/>
                <a:gd name="connsiteX2" fmla="*/ 1330037 w 5541813"/>
                <a:gd name="connsiteY2" fmla="*/ 22025293 h 24546820"/>
                <a:gd name="connsiteX3" fmla="*/ 0 w 5541813"/>
                <a:gd name="connsiteY3" fmla="*/ 24546820 h 24546820"/>
                <a:gd name="connsiteX4" fmla="*/ 4045528 w 5541813"/>
                <a:gd name="connsiteY4" fmla="*/ 24532965 h 24546820"/>
                <a:gd name="connsiteX5" fmla="*/ 4488873 w 5541813"/>
                <a:gd name="connsiteY5" fmla="*/ 23202929 h 24546820"/>
                <a:gd name="connsiteX6" fmla="*/ 4668982 w 5541813"/>
                <a:gd name="connsiteY6" fmla="*/ 22108420 h 24546820"/>
                <a:gd name="connsiteX7" fmla="*/ 5167745 w 5541813"/>
                <a:gd name="connsiteY7" fmla="*/ 20279620 h 24546820"/>
                <a:gd name="connsiteX8" fmla="*/ 5527964 w 5541813"/>
                <a:gd name="connsiteY8" fmla="*/ 18963438 h 24546820"/>
                <a:gd name="connsiteX9" fmla="*/ 5121850 w 5541813"/>
                <a:gd name="connsiteY9" fmla="*/ 0 h 24546820"/>
                <a:gd name="connsiteX10" fmla="*/ 4021189 w 5541813"/>
                <a:gd name="connsiteY10" fmla="*/ 131477 h 24546820"/>
                <a:gd name="connsiteX0" fmla="*/ 4021189 w 10082639"/>
                <a:gd name="connsiteY0" fmla="*/ 0 h 24415343"/>
                <a:gd name="connsiteX1" fmla="*/ 2521528 w 10082639"/>
                <a:gd name="connsiteY1" fmla="*/ 19815634 h 24415343"/>
                <a:gd name="connsiteX2" fmla="*/ 1330037 w 10082639"/>
                <a:gd name="connsiteY2" fmla="*/ 21893816 h 24415343"/>
                <a:gd name="connsiteX3" fmla="*/ 0 w 10082639"/>
                <a:gd name="connsiteY3" fmla="*/ 24415343 h 24415343"/>
                <a:gd name="connsiteX4" fmla="*/ 4045528 w 10082639"/>
                <a:gd name="connsiteY4" fmla="*/ 24401488 h 24415343"/>
                <a:gd name="connsiteX5" fmla="*/ 4488873 w 10082639"/>
                <a:gd name="connsiteY5" fmla="*/ 23071452 h 24415343"/>
                <a:gd name="connsiteX6" fmla="*/ 4668982 w 10082639"/>
                <a:gd name="connsiteY6" fmla="*/ 21976943 h 24415343"/>
                <a:gd name="connsiteX7" fmla="*/ 5167745 w 10082639"/>
                <a:gd name="connsiteY7" fmla="*/ 20148143 h 24415343"/>
                <a:gd name="connsiteX8" fmla="*/ 5527964 w 10082639"/>
                <a:gd name="connsiteY8" fmla="*/ 18831961 h 24415343"/>
                <a:gd name="connsiteX9" fmla="*/ 10082639 w 10082639"/>
                <a:gd name="connsiteY9" fmla="*/ 110740 h 24415343"/>
                <a:gd name="connsiteX10" fmla="*/ 4021189 w 10082639"/>
                <a:gd name="connsiteY10" fmla="*/ 0 h 24415343"/>
                <a:gd name="connsiteX0" fmla="*/ 7086845 w 10082639"/>
                <a:gd name="connsiteY0" fmla="*/ 0 h 24366898"/>
                <a:gd name="connsiteX1" fmla="*/ 2521528 w 10082639"/>
                <a:gd name="connsiteY1" fmla="*/ 19767189 h 24366898"/>
                <a:gd name="connsiteX2" fmla="*/ 1330037 w 10082639"/>
                <a:gd name="connsiteY2" fmla="*/ 21845371 h 24366898"/>
                <a:gd name="connsiteX3" fmla="*/ 0 w 10082639"/>
                <a:gd name="connsiteY3" fmla="*/ 24366898 h 24366898"/>
                <a:gd name="connsiteX4" fmla="*/ 4045528 w 10082639"/>
                <a:gd name="connsiteY4" fmla="*/ 24353043 h 24366898"/>
                <a:gd name="connsiteX5" fmla="*/ 4488873 w 10082639"/>
                <a:gd name="connsiteY5" fmla="*/ 23023007 h 24366898"/>
                <a:gd name="connsiteX6" fmla="*/ 4668982 w 10082639"/>
                <a:gd name="connsiteY6" fmla="*/ 21928498 h 24366898"/>
                <a:gd name="connsiteX7" fmla="*/ 5167745 w 10082639"/>
                <a:gd name="connsiteY7" fmla="*/ 20099698 h 24366898"/>
                <a:gd name="connsiteX8" fmla="*/ 5527964 w 10082639"/>
                <a:gd name="connsiteY8" fmla="*/ 18783516 h 24366898"/>
                <a:gd name="connsiteX9" fmla="*/ 10082639 w 10082639"/>
                <a:gd name="connsiteY9" fmla="*/ 62295 h 24366898"/>
                <a:gd name="connsiteX10" fmla="*/ 7086845 w 10082639"/>
                <a:gd name="connsiteY10" fmla="*/ 0 h 24366898"/>
                <a:gd name="connsiteX0" fmla="*/ 7086845 w 10082639"/>
                <a:gd name="connsiteY0" fmla="*/ 0 h 24366898"/>
                <a:gd name="connsiteX1" fmla="*/ 2549399 w 10082639"/>
                <a:gd name="connsiteY1" fmla="*/ 18459225 h 24366898"/>
                <a:gd name="connsiteX2" fmla="*/ 1330037 w 10082639"/>
                <a:gd name="connsiteY2" fmla="*/ 21845371 h 24366898"/>
                <a:gd name="connsiteX3" fmla="*/ 0 w 10082639"/>
                <a:gd name="connsiteY3" fmla="*/ 24366898 h 24366898"/>
                <a:gd name="connsiteX4" fmla="*/ 4045528 w 10082639"/>
                <a:gd name="connsiteY4" fmla="*/ 24353043 h 24366898"/>
                <a:gd name="connsiteX5" fmla="*/ 4488873 w 10082639"/>
                <a:gd name="connsiteY5" fmla="*/ 23023007 h 24366898"/>
                <a:gd name="connsiteX6" fmla="*/ 4668982 w 10082639"/>
                <a:gd name="connsiteY6" fmla="*/ 21928498 h 24366898"/>
                <a:gd name="connsiteX7" fmla="*/ 5167745 w 10082639"/>
                <a:gd name="connsiteY7" fmla="*/ 20099698 h 24366898"/>
                <a:gd name="connsiteX8" fmla="*/ 5527964 w 10082639"/>
                <a:gd name="connsiteY8" fmla="*/ 18783516 h 24366898"/>
                <a:gd name="connsiteX9" fmla="*/ 10082639 w 10082639"/>
                <a:gd name="connsiteY9" fmla="*/ 62295 h 24366898"/>
                <a:gd name="connsiteX10" fmla="*/ 7086845 w 10082639"/>
                <a:gd name="connsiteY10" fmla="*/ 0 h 24366898"/>
                <a:gd name="connsiteX0" fmla="*/ 7086845 w 10082639"/>
                <a:gd name="connsiteY0" fmla="*/ 0 h 24366898"/>
                <a:gd name="connsiteX1" fmla="*/ 4508717 w 10082639"/>
                <a:gd name="connsiteY1" fmla="*/ 11747457 h 24366898"/>
                <a:gd name="connsiteX2" fmla="*/ 2549399 w 10082639"/>
                <a:gd name="connsiteY2" fmla="*/ 18459225 h 24366898"/>
                <a:gd name="connsiteX3" fmla="*/ 1330037 w 10082639"/>
                <a:gd name="connsiteY3" fmla="*/ 21845371 h 24366898"/>
                <a:gd name="connsiteX4" fmla="*/ 0 w 10082639"/>
                <a:gd name="connsiteY4" fmla="*/ 24366898 h 24366898"/>
                <a:gd name="connsiteX5" fmla="*/ 4045528 w 10082639"/>
                <a:gd name="connsiteY5" fmla="*/ 24353043 h 24366898"/>
                <a:gd name="connsiteX6" fmla="*/ 4488873 w 10082639"/>
                <a:gd name="connsiteY6" fmla="*/ 23023007 h 24366898"/>
                <a:gd name="connsiteX7" fmla="*/ 4668982 w 10082639"/>
                <a:gd name="connsiteY7" fmla="*/ 21928498 h 24366898"/>
                <a:gd name="connsiteX8" fmla="*/ 5167745 w 10082639"/>
                <a:gd name="connsiteY8" fmla="*/ 20099698 h 24366898"/>
                <a:gd name="connsiteX9" fmla="*/ 5527964 w 10082639"/>
                <a:gd name="connsiteY9" fmla="*/ 18783516 h 24366898"/>
                <a:gd name="connsiteX10" fmla="*/ 10082639 w 10082639"/>
                <a:gd name="connsiteY10" fmla="*/ 62295 h 24366898"/>
                <a:gd name="connsiteX11" fmla="*/ 7086845 w 10082639"/>
                <a:gd name="connsiteY11" fmla="*/ 0 h 24366898"/>
                <a:gd name="connsiteX0" fmla="*/ 7086845 w 10082639"/>
                <a:gd name="connsiteY0" fmla="*/ 0 h 24366898"/>
                <a:gd name="connsiteX1" fmla="*/ 5539892 w 10082639"/>
                <a:gd name="connsiteY1" fmla="*/ 6564042 h 24366898"/>
                <a:gd name="connsiteX2" fmla="*/ 4508717 w 10082639"/>
                <a:gd name="connsiteY2" fmla="*/ 11747457 h 24366898"/>
                <a:gd name="connsiteX3" fmla="*/ 2549399 w 10082639"/>
                <a:gd name="connsiteY3" fmla="*/ 18459225 h 24366898"/>
                <a:gd name="connsiteX4" fmla="*/ 1330037 w 10082639"/>
                <a:gd name="connsiteY4" fmla="*/ 21845371 h 24366898"/>
                <a:gd name="connsiteX5" fmla="*/ 0 w 10082639"/>
                <a:gd name="connsiteY5" fmla="*/ 24366898 h 24366898"/>
                <a:gd name="connsiteX6" fmla="*/ 4045528 w 10082639"/>
                <a:gd name="connsiteY6" fmla="*/ 24353043 h 24366898"/>
                <a:gd name="connsiteX7" fmla="*/ 4488873 w 10082639"/>
                <a:gd name="connsiteY7" fmla="*/ 23023007 h 24366898"/>
                <a:gd name="connsiteX8" fmla="*/ 4668982 w 10082639"/>
                <a:gd name="connsiteY8" fmla="*/ 21928498 h 24366898"/>
                <a:gd name="connsiteX9" fmla="*/ 5167745 w 10082639"/>
                <a:gd name="connsiteY9" fmla="*/ 20099698 h 24366898"/>
                <a:gd name="connsiteX10" fmla="*/ 5527964 w 10082639"/>
                <a:gd name="connsiteY10" fmla="*/ 18783516 h 24366898"/>
                <a:gd name="connsiteX11" fmla="*/ 10082639 w 10082639"/>
                <a:gd name="connsiteY11" fmla="*/ 62295 h 24366898"/>
                <a:gd name="connsiteX12" fmla="*/ 7086845 w 10082639"/>
                <a:gd name="connsiteY12" fmla="*/ 0 h 24366898"/>
                <a:gd name="connsiteX0" fmla="*/ 7086845 w 10082639"/>
                <a:gd name="connsiteY0" fmla="*/ 0 h 24366898"/>
                <a:gd name="connsiteX1" fmla="*/ 6682547 w 10082639"/>
                <a:gd name="connsiteY1" fmla="*/ 1622841 h 24366898"/>
                <a:gd name="connsiteX2" fmla="*/ 5539892 w 10082639"/>
                <a:gd name="connsiteY2" fmla="*/ 6564042 h 24366898"/>
                <a:gd name="connsiteX3" fmla="*/ 4508717 w 10082639"/>
                <a:gd name="connsiteY3" fmla="*/ 11747457 h 24366898"/>
                <a:gd name="connsiteX4" fmla="*/ 2549399 w 10082639"/>
                <a:gd name="connsiteY4" fmla="*/ 18459225 h 24366898"/>
                <a:gd name="connsiteX5" fmla="*/ 1330037 w 10082639"/>
                <a:gd name="connsiteY5" fmla="*/ 21845371 h 24366898"/>
                <a:gd name="connsiteX6" fmla="*/ 0 w 10082639"/>
                <a:gd name="connsiteY6" fmla="*/ 24366898 h 24366898"/>
                <a:gd name="connsiteX7" fmla="*/ 4045528 w 10082639"/>
                <a:gd name="connsiteY7" fmla="*/ 24353043 h 24366898"/>
                <a:gd name="connsiteX8" fmla="*/ 4488873 w 10082639"/>
                <a:gd name="connsiteY8" fmla="*/ 23023007 h 24366898"/>
                <a:gd name="connsiteX9" fmla="*/ 4668982 w 10082639"/>
                <a:gd name="connsiteY9" fmla="*/ 21928498 h 24366898"/>
                <a:gd name="connsiteX10" fmla="*/ 5167745 w 10082639"/>
                <a:gd name="connsiteY10" fmla="*/ 20099698 h 24366898"/>
                <a:gd name="connsiteX11" fmla="*/ 5527964 w 10082639"/>
                <a:gd name="connsiteY11" fmla="*/ 18783516 h 24366898"/>
                <a:gd name="connsiteX12" fmla="*/ 10082639 w 10082639"/>
                <a:gd name="connsiteY12" fmla="*/ 62295 h 24366898"/>
                <a:gd name="connsiteX13" fmla="*/ 7086845 w 10082639"/>
                <a:gd name="connsiteY13" fmla="*/ 0 h 24366898"/>
                <a:gd name="connsiteX0" fmla="*/ 7086845 w 10082639"/>
                <a:gd name="connsiteY0" fmla="*/ 0 h 24366898"/>
                <a:gd name="connsiteX1" fmla="*/ 6682547 w 10082639"/>
                <a:gd name="connsiteY1" fmla="*/ 1622841 h 24366898"/>
                <a:gd name="connsiteX2" fmla="*/ 5539892 w 10082639"/>
                <a:gd name="connsiteY2" fmla="*/ 6564042 h 24366898"/>
                <a:gd name="connsiteX3" fmla="*/ 4508717 w 10082639"/>
                <a:gd name="connsiteY3" fmla="*/ 11747457 h 24366898"/>
                <a:gd name="connsiteX4" fmla="*/ 2549399 w 10082639"/>
                <a:gd name="connsiteY4" fmla="*/ 18459225 h 24366898"/>
                <a:gd name="connsiteX5" fmla="*/ 1330037 w 10082639"/>
                <a:gd name="connsiteY5" fmla="*/ 21845371 h 24366898"/>
                <a:gd name="connsiteX6" fmla="*/ 0 w 10082639"/>
                <a:gd name="connsiteY6" fmla="*/ 24366898 h 24366898"/>
                <a:gd name="connsiteX7" fmla="*/ 4045528 w 10082639"/>
                <a:gd name="connsiteY7" fmla="*/ 24353043 h 24366898"/>
                <a:gd name="connsiteX8" fmla="*/ 4488873 w 10082639"/>
                <a:gd name="connsiteY8" fmla="*/ 23023007 h 24366898"/>
                <a:gd name="connsiteX9" fmla="*/ 4668982 w 10082639"/>
                <a:gd name="connsiteY9" fmla="*/ 21928498 h 24366898"/>
                <a:gd name="connsiteX10" fmla="*/ 5167745 w 10082639"/>
                <a:gd name="connsiteY10" fmla="*/ 20099698 h 24366898"/>
                <a:gd name="connsiteX11" fmla="*/ 5527964 w 10082639"/>
                <a:gd name="connsiteY11" fmla="*/ 18783516 h 24366898"/>
                <a:gd name="connsiteX12" fmla="*/ 10082639 w 10082639"/>
                <a:gd name="connsiteY12" fmla="*/ 62295 h 24366898"/>
                <a:gd name="connsiteX13" fmla="*/ 7086845 w 10082639"/>
                <a:gd name="connsiteY13" fmla="*/ 0 h 24366898"/>
                <a:gd name="connsiteX0" fmla="*/ 7086845 w 10267278"/>
                <a:gd name="connsiteY0" fmla="*/ 231272 h 24598170"/>
                <a:gd name="connsiteX1" fmla="*/ 6682547 w 10267278"/>
                <a:gd name="connsiteY1" fmla="*/ 1854113 h 24598170"/>
                <a:gd name="connsiteX2" fmla="*/ 5539892 w 10267278"/>
                <a:gd name="connsiteY2" fmla="*/ 6795314 h 24598170"/>
                <a:gd name="connsiteX3" fmla="*/ 4508717 w 10267278"/>
                <a:gd name="connsiteY3" fmla="*/ 11978729 h 24598170"/>
                <a:gd name="connsiteX4" fmla="*/ 2549399 w 10267278"/>
                <a:gd name="connsiteY4" fmla="*/ 18690497 h 24598170"/>
                <a:gd name="connsiteX5" fmla="*/ 1330037 w 10267278"/>
                <a:gd name="connsiteY5" fmla="*/ 22076643 h 24598170"/>
                <a:gd name="connsiteX6" fmla="*/ 0 w 10267278"/>
                <a:gd name="connsiteY6" fmla="*/ 24598170 h 24598170"/>
                <a:gd name="connsiteX7" fmla="*/ 4045528 w 10267278"/>
                <a:gd name="connsiteY7" fmla="*/ 24584315 h 24598170"/>
                <a:gd name="connsiteX8" fmla="*/ 4488873 w 10267278"/>
                <a:gd name="connsiteY8" fmla="*/ 23254279 h 24598170"/>
                <a:gd name="connsiteX9" fmla="*/ 4668982 w 10267278"/>
                <a:gd name="connsiteY9" fmla="*/ 22159770 h 24598170"/>
                <a:gd name="connsiteX10" fmla="*/ 5167745 w 10267278"/>
                <a:gd name="connsiteY10" fmla="*/ 20330970 h 24598170"/>
                <a:gd name="connsiteX11" fmla="*/ 5527964 w 10267278"/>
                <a:gd name="connsiteY11" fmla="*/ 19014788 h 24598170"/>
                <a:gd name="connsiteX12" fmla="*/ 9385898 w 10267278"/>
                <a:gd name="connsiteY12" fmla="*/ 1854113 h 24598170"/>
                <a:gd name="connsiteX13" fmla="*/ 10082639 w 10267278"/>
                <a:gd name="connsiteY13" fmla="*/ 293567 h 24598170"/>
                <a:gd name="connsiteX14" fmla="*/ 7086845 w 10267278"/>
                <a:gd name="connsiteY14" fmla="*/ 231272 h 24598170"/>
                <a:gd name="connsiteX0" fmla="*/ 7086845 w 10307439"/>
                <a:gd name="connsiteY0" fmla="*/ 0 h 24366898"/>
                <a:gd name="connsiteX1" fmla="*/ 6682547 w 10307439"/>
                <a:gd name="connsiteY1" fmla="*/ 1622841 h 24366898"/>
                <a:gd name="connsiteX2" fmla="*/ 5539892 w 10307439"/>
                <a:gd name="connsiteY2" fmla="*/ 6564042 h 24366898"/>
                <a:gd name="connsiteX3" fmla="*/ 4508717 w 10307439"/>
                <a:gd name="connsiteY3" fmla="*/ 11747457 h 24366898"/>
                <a:gd name="connsiteX4" fmla="*/ 2549399 w 10307439"/>
                <a:gd name="connsiteY4" fmla="*/ 18459225 h 24366898"/>
                <a:gd name="connsiteX5" fmla="*/ 1330037 w 10307439"/>
                <a:gd name="connsiteY5" fmla="*/ 21845371 h 24366898"/>
                <a:gd name="connsiteX6" fmla="*/ 0 w 10307439"/>
                <a:gd name="connsiteY6" fmla="*/ 24366898 h 24366898"/>
                <a:gd name="connsiteX7" fmla="*/ 4045528 w 10307439"/>
                <a:gd name="connsiteY7" fmla="*/ 24353043 h 24366898"/>
                <a:gd name="connsiteX8" fmla="*/ 4488873 w 10307439"/>
                <a:gd name="connsiteY8" fmla="*/ 23023007 h 24366898"/>
                <a:gd name="connsiteX9" fmla="*/ 4668982 w 10307439"/>
                <a:gd name="connsiteY9" fmla="*/ 21928498 h 24366898"/>
                <a:gd name="connsiteX10" fmla="*/ 5167745 w 10307439"/>
                <a:gd name="connsiteY10" fmla="*/ 20099698 h 24366898"/>
                <a:gd name="connsiteX11" fmla="*/ 5527964 w 10307439"/>
                <a:gd name="connsiteY11" fmla="*/ 18783516 h 24366898"/>
                <a:gd name="connsiteX12" fmla="*/ 9553115 w 10307439"/>
                <a:gd name="connsiteY12" fmla="*/ 2833917 h 24366898"/>
                <a:gd name="connsiteX13" fmla="*/ 10082639 w 10307439"/>
                <a:gd name="connsiteY13" fmla="*/ 62295 h 24366898"/>
                <a:gd name="connsiteX14" fmla="*/ 7086845 w 10307439"/>
                <a:gd name="connsiteY14"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9553115 w 10082638"/>
                <a:gd name="connsiteY12" fmla="*/ 2833917 h 24366898"/>
                <a:gd name="connsiteX13" fmla="*/ 10082639 w 10082638"/>
                <a:gd name="connsiteY13" fmla="*/ 62295 h 24366898"/>
                <a:gd name="connsiteX14" fmla="*/ 7086845 w 10082638"/>
                <a:gd name="connsiteY14"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8967854 w 10082638"/>
                <a:gd name="connsiteY12" fmla="*/ 5207632 h 24366898"/>
                <a:gd name="connsiteX13" fmla="*/ 9553115 w 10082638"/>
                <a:gd name="connsiteY13" fmla="*/ 2833917 h 24366898"/>
                <a:gd name="connsiteX14" fmla="*/ 10082639 w 10082638"/>
                <a:gd name="connsiteY14" fmla="*/ 62295 h 24366898"/>
                <a:gd name="connsiteX15" fmla="*/ 7086845 w 10082638"/>
                <a:gd name="connsiteY15"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8020286 w 10082638"/>
                <a:gd name="connsiteY12" fmla="*/ 8356438 h 24366898"/>
                <a:gd name="connsiteX13" fmla="*/ 8967854 w 10082638"/>
                <a:gd name="connsiteY13" fmla="*/ 5207632 h 24366898"/>
                <a:gd name="connsiteX14" fmla="*/ 9553115 w 10082638"/>
                <a:gd name="connsiteY14" fmla="*/ 2833917 h 24366898"/>
                <a:gd name="connsiteX15" fmla="*/ 10082639 w 10082638"/>
                <a:gd name="connsiteY15" fmla="*/ 62295 h 24366898"/>
                <a:gd name="connsiteX16" fmla="*/ 7086845 w 10082638"/>
                <a:gd name="connsiteY16"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7239938 w 10082638"/>
                <a:gd name="connsiteY12" fmla="*/ 12183446 h 24366898"/>
                <a:gd name="connsiteX13" fmla="*/ 8020286 w 10082638"/>
                <a:gd name="connsiteY13" fmla="*/ 8356438 h 24366898"/>
                <a:gd name="connsiteX14" fmla="*/ 8967854 w 10082638"/>
                <a:gd name="connsiteY14" fmla="*/ 5207632 h 24366898"/>
                <a:gd name="connsiteX15" fmla="*/ 9553115 w 10082638"/>
                <a:gd name="connsiteY15" fmla="*/ 2833917 h 24366898"/>
                <a:gd name="connsiteX16" fmla="*/ 10082639 w 10082638"/>
                <a:gd name="connsiteY16" fmla="*/ 62295 h 24366898"/>
                <a:gd name="connsiteX17" fmla="*/ 7086845 w 10082638"/>
                <a:gd name="connsiteY17"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6153023 w 10082638"/>
                <a:gd name="connsiteY12" fmla="*/ 15671351 h 24366898"/>
                <a:gd name="connsiteX13" fmla="*/ 7239938 w 10082638"/>
                <a:gd name="connsiteY13" fmla="*/ 12183446 h 24366898"/>
                <a:gd name="connsiteX14" fmla="*/ 8020286 w 10082638"/>
                <a:gd name="connsiteY14" fmla="*/ 8356438 h 24366898"/>
                <a:gd name="connsiteX15" fmla="*/ 8967854 w 10082638"/>
                <a:gd name="connsiteY15" fmla="*/ 5207632 h 24366898"/>
                <a:gd name="connsiteX16" fmla="*/ 9553115 w 10082638"/>
                <a:gd name="connsiteY16" fmla="*/ 2833917 h 24366898"/>
                <a:gd name="connsiteX17" fmla="*/ 10082639 w 10082638"/>
                <a:gd name="connsiteY17" fmla="*/ 62295 h 24366898"/>
                <a:gd name="connsiteX18" fmla="*/ 7086845 w 10082638"/>
                <a:gd name="connsiteY18" fmla="*/ 0 h 2436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82638" h="24366898">
                  <a:moveTo>
                    <a:pt x="7086845" y="0"/>
                  </a:moveTo>
                  <a:cubicBezTo>
                    <a:pt x="6812793" y="760671"/>
                    <a:pt x="6940372" y="528834"/>
                    <a:pt x="6682547" y="1622841"/>
                  </a:cubicBezTo>
                  <a:cubicBezTo>
                    <a:pt x="6424722" y="2716848"/>
                    <a:pt x="5860392" y="4892754"/>
                    <a:pt x="5539892" y="6564042"/>
                  </a:cubicBezTo>
                  <a:cubicBezTo>
                    <a:pt x="5219392" y="8235330"/>
                    <a:pt x="5030357" y="9781074"/>
                    <a:pt x="4508717" y="11747457"/>
                  </a:cubicBezTo>
                  <a:lnTo>
                    <a:pt x="2549399" y="18459225"/>
                  </a:lnTo>
                  <a:cubicBezTo>
                    <a:pt x="2198417" y="19181971"/>
                    <a:pt x="1745673" y="21092607"/>
                    <a:pt x="1330037" y="21845371"/>
                  </a:cubicBezTo>
                  <a:cubicBezTo>
                    <a:pt x="914401" y="22598135"/>
                    <a:pt x="884382" y="22655861"/>
                    <a:pt x="0" y="24366898"/>
                  </a:cubicBezTo>
                  <a:lnTo>
                    <a:pt x="4045528" y="24353043"/>
                  </a:lnTo>
                  <a:cubicBezTo>
                    <a:pt x="4364183" y="23658006"/>
                    <a:pt x="4384964" y="23413243"/>
                    <a:pt x="4488873" y="23023007"/>
                  </a:cubicBezTo>
                  <a:cubicBezTo>
                    <a:pt x="4592782" y="22632771"/>
                    <a:pt x="4574310" y="22429571"/>
                    <a:pt x="4668982" y="21928498"/>
                  </a:cubicBezTo>
                  <a:cubicBezTo>
                    <a:pt x="4763654" y="21427425"/>
                    <a:pt x="5017654" y="20621552"/>
                    <a:pt x="5167745" y="20099698"/>
                  </a:cubicBezTo>
                  <a:cubicBezTo>
                    <a:pt x="5405581" y="19185298"/>
                    <a:pt x="5410200" y="19233789"/>
                    <a:pt x="5527964" y="18783516"/>
                  </a:cubicBezTo>
                  <a:cubicBezTo>
                    <a:pt x="5715402" y="18053532"/>
                    <a:pt x="5867694" y="16771363"/>
                    <a:pt x="6153023" y="15671351"/>
                  </a:cubicBezTo>
                  <a:cubicBezTo>
                    <a:pt x="6438352" y="14571339"/>
                    <a:pt x="6951952" y="13410672"/>
                    <a:pt x="7239938" y="12183446"/>
                  </a:cubicBezTo>
                  <a:cubicBezTo>
                    <a:pt x="7527924" y="10956220"/>
                    <a:pt x="7727655" y="9438335"/>
                    <a:pt x="8020286" y="8356438"/>
                  </a:cubicBezTo>
                  <a:cubicBezTo>
                    <a:pt x="8312917" y="7274541"/>
                    <a:pt x="8740252" y="6136126"/>
                    <a:pt x="8967854" y="5207632"/>
                  </a:cubicBezTo>
                  <a:cubicBezTo>
                    <a:pt x="9195456" y="4279138"/>
                    <a:pt x="9376607" y="3610735"/>
                    <a:pt x="9553115" y="2833917"/>
                  </a:cubicBezTo>
                  <a:cubicBezTo>
                    <a:pt x="9729623" y="2057099"/>
                    <a:pt x="9987388" y="1342001"/>
                    <a:pt x="10082639" y="62295"/>
                  </a:cubicBezTo>
                  <a:lnTo>
                    <a:pt x="7086845"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8043062" y="3182782"/>
              <a:ext cx="408211" cy="462269"/>
              <a:chOff x="1688367" y="2339340"/>
              <a:chExt cx="1668494" cy="188945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1163476"/>
                <a:chOff x="1688367" y="3065315"/>
                <a:chExt cx="1668494" cy="116347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566203"/>
                  <a:chOff x="1770097" y="3657600"/>
                  <a:chExt cx="1427235" cy="566203"/>
                </a:xfrm>
              </p:grpSpPr>
              <p:sp>
                <p:nvSpPr>
                  <p:cNvPr id="110" name="Rectangle 109"/>
                  <p:cNvSpPr/>
                  <p:nvPr/>
                </p:nvSpPr>
                <p:spPr>
                  <a:xfrm>
                    <a:off x="1770097" y="3777093"/>
                    <a:ext cx="1427235" cy="44671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89" name="TextBox 88"/>
          <p:cNvSpPr txBox="1"/>
          <p:nvPr/>
        </p:nvSpPr>
        <p:spPr>
          <a:xfrm>
            <a:off x="76200" y="152400"/>
            <a:ext cx="5334000" cy="1631216"/>
          </a:xfrm>
          <a:prstGeom prst="rect">
            <a:avLst/>
          </a:prstGeom>
          <a:noFill/>
        </p:spPr>
        <p:txBody>
          <a:bodyPr wrap="square" rtlCol="0">
            <a:spAutoFit/>
          </a:bodyPr>
          <a:lstStyle/>
          <a:p>
            <a:pPr algn="ctr"/>
            <a:r>
              <a:rPr lang="en-US" sz="5000" dirty="0" smtClean="0"/>
              <a:t>The farmer needed to cross the river,</a:t>
            </a:r>
            <a:endParaRPr lang="en-US" sz="5000" dirty="0"/>
          </a:p>
        </p:txBody>
      </p:sp>
      <p:grpSp>
        <p:nvGrpSpPr>
          <p:cNvPr id="117" name="Group 116" descr="Wave:  Group 2"/>
          <p:cNvGrpSpPr/>
          <p:nvPr/>
        </p:nvGrpSpPr>
        <p:grpSpPr>
          <a:xfrm>
            <a:off x="3733800" y="3200377"/>
            <a:ext cx="693696" cy="444334"/>
            <a:chOff x="-4090039" y="3600859"/>
            <a:chExt cx="3973883" cy="2545399"/>
          </a:xfrm>
        </p:grpSpPr>
        <p:grpSp>
          <p:nvGrpSpPr>
            <p:cNvPr id="118" name="Group 117"/>
            <p:cNvGrpSpPr/>
            <p:nvPr/>
          </p:nvGrpSpPr>
          <p:grpSpPr>
            <a:xfrm>
              <a:off x="-2049914" y="3600859"/>
              <a:ext cx="1320784" cy="2033118"/>
              <a:chOff x="-718891" y="2420370"/>
              <a:chExt cx="1320784" cy="2033118"/>
            </a:xfrm>
          </p:grpSpPr>
          <p:grpSp>
            <p:nvGrpSpPr>
              <p:cNvPr id="215" name="Group 214"/>
              <p:cNvGrpSpPr/>
              <p:nvPr/>
            </p:nvGrpSpPr>
            <p:grpSpPr>
              <a:xfrm>
                <a:off x="-718891" y="2420370"/>
                <a:ext cx="780072" cy="2033118"/>
                <a:chOff x="4029089" y="2298229"/>
                <a:chExt cx="1635050" cy="4261466"/>
              </a:xfrm>
            </p:grpSpPr>
            <p:sp>
              <p:nvSpPr>
                <p:cNvPr id="240" name="Freeform 239"/>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Freeform 240"/>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2" name="Group 241"/>
                <p:cNvGrpSpPr/>
                <p:nvPr/>
              </p:nvGrpSpPr>
              <p:grpSpPr>
                <a:xfrm>
                  <a:off x="4475823" y="4038992"/>
                  <a:ext cx="442695" cy="1204307"/>
                  <a:chOff x="1409647" y="3886592"/>
                  <a:chExt cx="442695" cy="1204307"/>
                </a:xfrm>
              </p:grpSpPr>
              <p:sp>
                <p:nvSpPr>
                  <p:cNvPr id="247" name="Freeform 246"/>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3" name="Group 242"/>
                <p:cNvGrpSpPr/>
                <p:nvPr/>
              </p:nvGrpSpPr>
              <p:grpSpPr>
                <a:xfrm flipH="1">
                  <a:off x="4994228" y="4036801"/>
                  <a:ext cx="442695" cy="1204307"/>
                  <a:chOff x="4028134" y="4038992"/>
                  <a:chExt cx="442695" cy="1204307"/>
                </a:xfrm>
              </p:grpSpPr>
              <p:sp>
                <p:nvSpPr>
                  <p:cNvPr id="245" name="Freeform 244"/>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4" name="Oval 243"/>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16" name="Group 215"/>
              <p:cNvGrpSpPr/>
              <p:nvPr/>
            </p:nvGrpSpPr>
            <p:grpSpPr>
              <a:xfrm rot="2942221">
                <a:off x="-287590" y="2959448"/>
                <a:ext cx="697543" cy="1081423"/>
                <a:chOff x="2852607" y="2643821"/>
                <a:chExt cx="1921794" cy="2979420"/>
              </a:xfrm>
            </p:grpSpPr>
            <p:grpSp>
              <p:nvGrpSpPr>
                <p:cNvPr id="217" name="Group 216"/>
                <p:cNvGrpSpPr/>
                <p:nvPr/>
              </p:nvGrpSpPr>
              <p:grpSpPr>
                <a:xfrm>
                  <a:off x="2852607" y="2643821"/>
                  <a:ext cx="1921794" cy="2979420"/>
                  <a:chOff x="1905000" y="1463040"/>
                  <a:chExt cx="1921794" cy="2979420"/>
                </a:xfrm>
              </p:grpSpPr>
              <p:grpSp>
                <p:nvGrpSpPr>
                  <p:cNvPr id="234" name="Group 233"/>
                  <p:cNvGrpSpPr/>
                  <p:nvPr/>
                </p:nvGrpSpPr>
                <p:grpSpPr>
                  <a:xfrm>
                    <a:off x="1905000" y="1463040"/>
                    <a:ext cx="1921794" cy="2979420"/>
                    <a:chOff x="4429191" y="1310640"/>
                    <a:chExt cx="1921794" cy="2979420"/>
                  </a:xfrm>
                </p:grpSpPr>
                <p:sp>
                  <p:nvSpPr>
                    <p:cNvPr id="236" name="Freeform 235"/>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Freeform 236"/>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TextBox 237"/>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39" name="TextBox 238"/>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35" name="Freeform 234"/>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8" name="Freeform 217"/>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Freeform 218"/>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Freeform 219"/>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Freeform 220"/>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Freeform 221"/>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Freeform 222"/>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Freeform 223"/>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Freeform 224"/>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Freeform 225"/>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228"/>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229"/>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Freeform 230"/>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Freeform 231"/>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Freeform 232"/>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4090039" y="4814380"/>
              <a:ext cx="1994780" cy="891153"/>
              <a:chOff x="805646" y="504127"/>
              <a:chExt cx="2448280" cy="1093751"/>
            </a:xfrm>
          </p:grpSpPr>
          <p:sp>
            <p:nvSpPr>
              <p:cNvPr id="141" name="Freeform 140"/>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2" name="Group 141"/>
              <p:cNvGrpSpPr/>
              <p:nvPr/>
            </p:nvGrpSpPr>
            <p:grpSpPr>
              <a:xfrm>
                <a:off x="805646" y="504127"/>
                <a:ext cx="2448280" cy="1093751"/>
                <a:chOff x="805646" y="504127"/>
                <a:chExt cx="2448280" cy="1093751"/>
              </a:xfrm>
            </p:grpSpPr>
            <p:sp>
              <p:nvSpPr>
                <p:cNvPr id="143" name="Freeform 142"/>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146"/>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147"/>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148"/>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0" name="Group 149"/>
                <p:cNvGrpSpPr/>
                <p:nvPr/>
              </p:nvGrpSpPr>
              <p:grpSpPr>
                <a:xfrm>
                  <a:off x="2437062" y="504127"/>
                  <a:ext cx="816864" cy="634589"/>
                  <a:chOff x="2437062" y="504127"/>
                  <a:chExt cx="816864" cy="634589"/>
                </a:xfrm>
              </p:grpSpPr>
              <p:sp>
                <p:nvSpPr>
                  <p:cNvPr id="151" name="Freeform 150"/>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151"/>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Oval 212"/>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213"/>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20" name="Group 119"/>
            <p:cNvGrpSpPr/>
            <p:nvPr/>
          </p:nvGrpSpPr>
          <p:grpSpPr>
            <a:xfrm>
              <a:off x="-1236347" y="4974608"/>
              <a:ext cx="1120191" cy="1171650"/>
              <a:chOff x="1858464" y="2554917"/>
              <a:chExt cx="812927" cy="850271"/>
            </a:xfrm>
          </p:grpSpPr>
          <p:sp>
            <p:nvSpPr>
              <p:cNvPr id="121" name="Freeform 120"/>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p:cNvGrpSpPr/>
              <p:nvPr/>
            </p:nvGrpSpPr>
            <p:grpSpPr>
              <a:xfrm>
                <a:off x="1858464" y="2703634"/>
                <a:ext cx="305938" cy="409494"/>
                <a:chOff x="1843828" y="2654403"/>
                <a:chExt cx="305938" cy="409494"/>
              </a:xfrm>
            </p:grpSpPr>
            <p:sp>
              <p:nvSpPr>
                <p:cNvPr id="138" name="Freeform 13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138"/>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Oval 126"/>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8" name="Group 127"/>
              <p:cNvGrpSpPr/>
              <p:nvPr/>
            </p:nvGrpSpPr>
            <p:grpSpPr>
              <a:xfrm>
                <a:off x="2340695" y="2611472"/>
                <a:ext cx="330696" cy="231532"/>
                <a:chOff x="2355460" y="2587868"/>
                <a:chExt cx="330696" cy="231532"/>
              </a:xfrm>
            </p:grpSpPr>
            <p:sp>
              <p:nvSpPr>
                <p:cNvPr id="136" name="Freeform 13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val 13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Freeform 128"/>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0" name="Group 129"/>
              <p:cNvGrpSpPr/>
              <p:nvPr/>
            </p:nvGrpSpPr>
            <p:grpSpPr>
              <a:xfrm>
                <a:off x="2437357" y="2666309"/>
                <a:ext cx="69406" cy="69406"/>
                <a:chOff x="2523175" y="1394290"/>
                <a:chExt cx="69406" cy="69406"/>
              </a:xfrm>
            </p:grpSpPr>
            <p:sp>
              <p:nvSpPr>
                <p:cNvPr id="134" name="Oval 13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1" name="Group 130"/>
              <p:cNvGrpSpPr/>
              <p:nvPr/>
            </p:nvGrpSpPr>
            <p:grpSpPr>
              <a:xfrm>
                <a:off x="2516956" y="2651417"/>
                <a:ext cx="69406" cy="69406"/>
                <a:chOff x="2523175" y="1394290"/>
                <a:chExt cx="69406" cy="69406"/>
              </a:xfrm>
            </p:grpSpPr>
            <p:sp>
              <p:nvSpPr>
                <p:cNvPr id="132" name="Oval 131"/>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0" name="TextBox 89"/>
          <p:cNvSpPr txBox="1"/>
          <p:nvPr/>
        </p:nvSpPr>
        <p:spPr>
          <a:xfrm>
            <a:off x="76200" y="3702784"/>
            <a:ext cx="3962400" cy="1631216"/>
          </a:xfrm>
          <a:prstGeom prst="rect">
            <a:avLst/>
          </a:prstGeom>
          <a:noFill/>
        </p:spPr>
        <p:txBody>
          <a:bodyPr wrap="square" rtlCol="0">
            <a:spAutoFit/>
          </a:bodyPr>
          <a:lstStyle/>
          <a:p>
            <a:pPr algn="ctr"/>
            <a:r>
              <a:rPr lang="en-US" sz="5000" dirty="0"/>
              <a:t>b</a:t>
            </a:r>
            <a:r>
              <a:rPr lang="en-US" sz="5000" dirty="0" smtClean="0"/>
              <a:t>ut there was a problem…</a:t>
            </a:r>
            <a:endParaRPr lang="en-US" sz="5000" dirty="0"/>
          </a:p>
        </p:txBody>
      </p:sp>
    </p:spTree>
    <p:extLst>
      <p:ext uri="{BB962C8B-B14F-4D97-AF65-F5344CB8AC3E}">
        <p14:creationId xmlns:p14="http://schemas.microsoft.com/office/powerpoint/2010/main" val="430256943"/>
      </p:ext>
    </p:extLst>
  </p:cSld>
  <p:clrMapOvr>
    <a:masterClrMapping/>
  </p:clrMapOvr>
  <mc:AlternateContent xmlns:mc="http://schemas.openxmlformats.org/markup-compatibility/2006" xmlns:p14="http://schemas.microsoft.com/office/powerpoint/2010/main">
    <mc:Choice Requires="p14">
      <p:transition spd="med" p14:dur="700" advClick="0" advTm="6000">
        <p:fade/>
      </p:transition>
    </mc:Choice>
    <mc:Fallback xmlns="">
      <p:transition spd="med" advClick="0" advTm="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00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507828" y="3061529"/>
            <a:ext cx="1668494" cy="2368737"/>
            <a:chOff x="4507828" y="3061529"/>
            <a:chExt cx="1668494" cy="2368737"/>
          </a:xfrm>
        </p:grpSpPr>
        <p:grpSp>
          <p:nvGrpSpPr>
            <p:cNvPr id="171" name="Group 170"/>
            <p:cNvGrpSpPr/>
            <p:nvPr/>
          </p:nvGrpSpPr>
          <p:grpSpPr>
            <a:xfrm>
              <a:off x="4724400" y="3061529"/>
              <a:ext cx="780072" cy="2033118"/>
              <a:chOff x="4029089" y="2298229"/>
              <a:chExt cx="1635050" cy="4261466"/>
            </a:xfrm>
          </p:grpSpPr>
          <p:sp>
            <p:nvSpPr>
              <p:cNvPr id="172" name="Freeform 17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4" name="Group 173"/>
              <p:cNvGrpSpPr/>
              <p:nvPr/>
            </p:nvGrpSpPr>
            <p:grpSpPr>
              <a:xfrm>
                <a:off x="4475823" y="4038992"/>
                <a:ext cx="442695" cy="1204307"/>
                <a:chOff x="1409647" y="3886592"/>
                <a:chExt cx="442695" cy="1204307"/>
              </a:xfrm>
            </p:grpSpPr>
            <p:sp>
              <p:nvSpPr>
                <p:cNvPr id="179" name="Freeform 17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4994228" y="4036801"/>
                <a:ext cx="442695" cy="1204307"/>
                <a:chOff x="4028134" y="4038992"/>
                <a:chExt cx="442695" cy="1204307"/>
              </a:xfrm>
            </p:grpSpPr>
            <p:sp>
              <p:nvSpPr>
                <p:cNvPr id="177" name="Freeform 17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Oval 17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9" name="Group 88"/>
          <p:cNvGrpSpPr/>
          <p:nvPr/>
        </p:nvGrpSpPr>
        <p:grpSpPr>
          <a:xfrm flipH="1">
            <a:off x="7530141" y="4642135"/>
            <a:ext cx="1120191" cy="1171650"/>
            <a:chOff x="1858464" y="2554917"/>
            <a:chExt cx="812927" cy="850271"/>
          </a:xfrm>
        </p:grpSpPr>
        <p:sp>
          <p:nvSpPr>
            <p:cNvPr id="109" name="Freeform 10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p:cNvGrpSpPr/>
            <p:nvPr/>
          </p:nvGrpSpPr>
          <p:grpSpPr>
            <a:xfrm>
              <a:off x="1858464" y="2703634"/>
              <a:ext cx="305938" cy="409494"/>
              <a:chOff x="1843828" y="2654403"/>
              <a:chExt cx="305938" cy="409494"/>
            </a:xfrm>
          </p:grpSpPr>
          <p:sp>
            <p:nvSpPr>
              <p:cNvPr id="162" name="Freeform 161"/>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Oval 11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p:cNvGrpSpPr/>
            <p:nvPr/>
          </p:nvGrpSpPr>
          <p:grpSpPr>
            <a:xfrm>
              <a:off x="2340695" y="2611472"/>
              <a:ext cx="330696" cy="231532"/>
              <a:chOff x="2355460" y="2587868"/>
              <a:chExt cx="330696" cy="231532"/>
            </a:xfrm>
          </p:grpSpPr>
          <p:sp>
            <p:nvSpPr>
              <p:cNvPr id="151" name="Freeform 15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4" name="Freeform 14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5" name="Group 144"/>
            <p:cNvGrpSpPr/>
            <p:nvPr/>
          </p:nvGrpSpPr>
          <p:grpSpPr>
            <a:xfrm>
              <a:off x="2437357" y="2666309"/>
              <a:ext cx="69406" cy="69406"/>
              <a:chOff x="2523175" y="1394290"/>
              <a:chExt cx="69406" cy="69406"/>
            </a:xfrm>
          </p:grpSpPr>
          <p:sp>
            <p:nvSpPr>
              <p:cNvPr id="149" name="Oval 14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p:cNvGrpSpPr/>
            <p:nvPr/>
          </p:nvGrpSpPr>
          <p:grpSpPr>
            <a:xfrm>
              <a:off x="2516956" y="2651417"/>
              <a:ext cx="69406" cy="69406"/>
              <a:chOff x="2523175" y="1394290"/>
              <a:chExt cx="69406" cy="69406"/>
            </a:xfrm>
          </p:grpSpPr>
          <p:sp>
            <p:nvSpPr>
              <p:cNvPr id="147" name="Oval 14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Oval 14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3780171392"/>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507828" y="3061529"/>
            <a:ext cx="1668494" cy="2368737"/>
            <a:chOff x="4507828" y="3061529"/>
            <a:chExt cx="1668494" cy="2368737"/>
          </a:xfrm>
        </p:grpSpPr>
        <p:grpSp>
          <p:nvGrpSpPr>
            <p:cNvPr id="171" name="Group 170"/>
            <p:cNvGrpSpPr/>
            <p:nvPr/>
          </p:nvGrpSpPr>
          <p:grpSpPr>
            <a:xfrm>
              <a:off x="4724400" y="3061529"/>
              <a:ext cx="780072" cy="2033118"/>
              <a:chOff x="4029089" y="2298229"/>
              <a:chExt cx="1635050" cy="4261466"/>
            </a:xfrm>
          </p:grpSpPr>
          <p:sp>
            <p:nvSpPr>
              <p:cNvPr id="172" name="Freeform 17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4" name="Group 173"/>
              <p:cNvGrpSpPr/>
              <p:nvPr/>
            </p:nvGrpSpPr>
            <p:grpSpPr>
              <a:xfrm>
                <a:off x="4475823" y="4038992"/>
                <a:ext cx="442695" cy="1204307"/>
                <a:chOff x="1409647" y="3886592"/>
                <a:chExt cx="442695" cy="1204307"/>
              </a:xfrm>
            </p:grpSpPr>
            <p:sp>
              <p:nvSpPr>
                <p:cNvPr id="179" name="Freeform 17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4994228" y="4036801"/>
                <a:ext cx="442695" cy="1204307"/>
                <a:chOff x="4028134" y="4038992"/>
                <a:chExt cx="442695" cy="1204307"/>
              </a:xfrm>
            </p:grpSpPr>
            <p:sp>
              <p:nvSpPr>
                <p:cNvPr id="177" name="Freeform 17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Oval 17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9" name="Group 88"/>
          <p:cNvGrpSpPr/>
          <p:nvPr/>
        </p:nvGrpSpPr>
        <p:grpSpPr>
          <a:xfrm flipH="1">
            <a:off x="7530141" y="4642135"/>
            <a:ext cx="1120191" cy="1171650"/>
            <a:chOff x="1858464" y="2554917"/>
            <a:chExt cx="812927" cy="850271"/>
          </a:xfrm>
        </p:grpSpPr>
        <p:sp>
          <p:nvSpPr>
            <p:cNvPr id="109" name="Freeform 10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p:cNvGrpSpPr/>
            <p:nvPr/>
          </p:nvGrpSpPr>
          <p:grpSpPr>
            <a:xfrm>
              <a:off x="1858464" y="2703634"/>
              <a:ext cx="305938" cy="409494"/>
              <a:chOff x="1843828" y="2654403"/>
              <a:chExt cx="305938" cy="409494"/>
            </a:xfrm>
          </p:grpSpPr>
          <p:sp>
            <p:nvSpPr>
              <p:cNvPr id="162" name="Freeform 161"/>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Oval 11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p:cNvGrpSpPr/>
            <p:nvPr/>
          </p:nvGrpSpPr>
          <p:grpSpPr>
            <a:xfrm>
              <a:off x="2340695" y="2611472"/>
              <a:ext cx="330696" cy="231532"/>
              <a:chOff x="2355460" y="2587868"/>
              <a:chExt cx="330696" cy="231532"/>
            </a:xfrm>
          </p:grpSpPr>
          <p:sp>
            <p:nvSpPr>
              <p:cNvPr id="151" name="Freeform 15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4" name="Freeform 14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5" name="Group 144"/>
            <p:cNvGrpSpPr/>
            <p:nvPr/>
          </p:nvGrpSpPr>
          <p:grpSpPr>
            <a:xfrm>
              <a:off x="2437357" y="2666309"/>
              <a:ext cx="69406" cy="69406"/>
              <a:chOff x="2523175" y="1394290"/>
              <a:chExt cx="69406" cy="69406"/>
            </a:xfrm>
          </p:grpSpPr>
          <p:sp>
            <p:nvSpPr>
              <p:cNvPr id="149" name="Oval 14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p:cNvGrpSpPr/>
            <p:nvPr/>
          </p:nvGrpSpPr>
          <p:grpSpPr>
            <a:xfrm>
              <a:off x="2516956" y="2651417"/>
              <a:ext cx="69406" cy="69406"/>
              <a:chOff x="2523175" y="1394290"/>
              <a:chExt cx="69406" cy="69406"/>
            </a:xfrm>
          </p:grpSpPr>
          <p:sp>
            <p:nvSpPr>
              <p:cNvPr id="147" name="Oval 14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Oval 14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3974025137"/>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1.38889E-6 2.89017E-6 L -0.2842 -0.24116 " pathEditMode="relative" rAng="0" ptsTypes="AA">
                                      <p:cBhvr>
                                        <p:cTn id="6" dur="2000" fill="hold"/>
                                        <p:tgtEl>
                                          <p:spTgt spid="2"/>
                                        </p:tgtEl>
                                        <p:attrNameLst>
                                          <p:attrName>ppt_x</p:attrName>
                                          <p:attrName>ppt_y</p:attrName>
                                        </p:attrNameLst>
                                      </p:cBhvr>
                                      <p:rCtr x="-14219" y="-1206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 name="Group 108"/>
          <p:cNvGrpSpPr/>
          <p:nvPr/>
        </p:nvGrpSpPr>
        <p:grpSpPr>
          <a:xfrm>
            <a:off x="1933017" y="336079"/>
            <a:ext cx="780072" cy="2033118"/>
            <a:chOff x="4029089" y="2298229"/>
            <a:chExt cx="1635050" cy="4261466"/>
          </a:xfrm>
        </p:grpSpPr>
        <p:sp>
          <p:nvSpPr>
            <p:cNvPr id="145" name="Freeform 14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46"/>
            <p:cNvGrpSpPr/>
            <p:nvPr/>
          </p:nvGrpSpPr>
          <p:grpSpPr>
            <a:xfrm>
              <a:off x="4475823" y="4038992"/>
              <a:ext cx="442695" cy="1204307"/>
              <a:chOff x="1409647" y="3886592"/>
              <a:chExt cx="442695" cy="1204307"/>
            </a:xfrm>
          </p:grpSpPr>
          <p:sp>
            <p:nvSpPr>
              <p:cNvPr id="152" name="Freeform 15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flipH="1">
              <a:off x="4994228" y="4036801"/>
              <a:ext cx="442695" cy="1204307"/>
              <a:chOff x="4028134" y="4038992"/>
              <a:chExt cx="442695" cy="1204307"/>
            </a:xfrm>
          </p:grpSpPr>
          <p:sp>
            <p:nvSpPr>
              <p:cNvPr id="150" name="Freeform 14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3" name="Group 162"/>
          <p:cNvGrpSpPr/>
          <p:nvPr/>
        </p:nvGrpSpPr>
        <p:grpSpPr>
          <a:xfrm flipH="1">
            <a:off x="7530141" y="4642135"/>
            <a:ext cx="1120191" cy="1171650"/>
            <a:chOff x="1858464" y="2554917"/>
            <a:chExt cx="812927" cy="850271"/>
          </a:xfrm>
        </p:grpSpPr>
        <p:sp>
          <p:nvSpPr>
            <p:cNvPr id="164" name="Freeform 16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p:cNvGrpSpPr/>
            <p:nvPr/>
          </p:nvGrpSpPr>
          <p:grpSpPr>
            <a:xfrm>
              <a:off x="1858464" y="2703634"/>
              <a:ext cx="305938" cy="409494"/>
              <a:chOff x="1843828" y="2654403"/>
              <a:chExt cx="305938" cy="409494"/>
            </a:xfrm>
          </p:grpSpPr>
          <p:sp>
            <p:nvSpPr>
              <p:cNvPr id="191" name="Freeform 19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 name="Oval 16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2340695" y="2611472"/>
              <a:ext cx="330696" cy="231532"/>
              <a:chOff x="2355460" y="2587868"/>
              <a:chExt cx="330696" cy="231532"/>
            </a:xfrm>
          </p:grpSpPr>
          <p:sp>
            <p:nvSpPr>
              <p:cNvPr id="189" name="Freeform 18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Freeform 18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p:cNvGrpSpPr/>
            <p:nvPr/>
          </p:nvGrpSpPr>
          <p:grpSpPr>
            <a:xfrm>
              <a:off x="2437357" y="2666309"/>
              <a:ext cx="69406" cy="69406"/>
              <a:chOff x="2523175" y="1394290"/>
              <a:chExt cx="69406" cy="69406"/>
            </a:xfrm>
          </p:grpSpPr>
          <p:sp>
            <p:nvSpPr>
              <p:cNvPr id="187" name="Oval 18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a:off x="2516956" y="2651417"/>
              <a:ext cx="69406" cy="69406"/>
              <a:chOff x="2523175" y="1394290"/>
              <a:chExt cx="69406" cy="69406"/>
            </a:xfrm>
          </p:grpSpPr>
          <p:sp>
            <p:nvSpPr>
              <p:cNvPr id="185" name="Oval 18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94" name="Freeform 193">
            <a:hlinkClick r:id="rId2" action="ppaction://hlinksldjump"/>
          </p:cNvPr>
          <p:cNvSpPr/>
          <p:nvPr/>
        </p:nvSpPr>
        <p:spPr>
          <a:xfrm>
            <a:off x="37543" y="614901"/>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a:hlinkClick r:id="rId3" action="ppaction://hlinksldjump"/>
          </p:cNvPr>
          <p:cNvSpPr/>
          <p:nvPr/>
        </p:nvSpPr>
        <p:spPr>
          <a:xfrm>
            <a:off x="355093" y="2253470"/>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a:hlinkClick r:id="rId4" action="ppaction://hlinksldjump"/>
          </p:cNvPr>
          <p:cNvSpPr/>
          <p:nvPr/>
        </p:nvSpPr>
        <p:spPr>
          <a:xfrm flipH="1">
            <a:off x="7459975" y="4619548"/>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a:hlinkClick r:id="rId5" action="ppaction://hlinksldjump"/>
          </p:cNvPr>
          <p:cNvSpPr/>
          <p:nvPr/>
        </p:nvSpPr>
        <p:spPr>
          <a:xfrm>
            <a:off x="1846370" y="25521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p:cNvGrpSpPr/>
          <p:nvPr/>
        </p:nvGrpSpPr>
        <p:grpSpPr>
          <a:xfrm>
            <a:off x="1909103" y="2165010"/>
            <a:ext cx="1668494" cy="1611381"/>
            <a:chOff x="1688367" y="2339340"/>
            <a:chExt cx="1668494" cy="1611381"/>
          </a:xfrm>
        </p:grpSpPr>
        <p:sp>
          <p:nvSpPr>
            <p:cNvPr id="111" name="Freeform 11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688367" y="3065315"/>
              <a:ext cx="1668494" cy="885406"/>
              <a:chOff x="1688367" y="3065315"/>
              <a:chExt cx="1668494" cy="885406"/>
            </a:xfrm>
          </p:grpSpPr>
          <p:sp>
            <p:nvSpPr>
              <p:cNvPr id="114" name="Freeform 11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770097" y="3662588"/>
                <a:ext cx="1427235" cy="288133"/>
                <a:chOff x="1770097" y="3657600"/>
                <a:chExt cx="1427235" cy="288133"/>
              </a:xfrm>
            </p:grpSpPr>
            <p:sp>
              <p:nvSpPr>
                <p:cNvPr id="143" name="Rectangle 14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93935941"/>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STEP 3 STUFF</a:t>
            </a:r>
            <a:endParaRPr lang="en-US" dirty="0"/>
          </a:p>
        </p:txBody>
      </p:sp>
    </p:spTree>
    <p:extLst>
      <p:ext uri="{BB962C8B-B14F-4D97-AF65-F5344CB8AC3E}">
        <p14:creationId xmlns:p14="http://schemas.microsoft.com/office/powerpoint/2010/main" val="1815935140"/>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38200"/>
            <a:ext cx="8229600" cy="1143000"/>
          </a:xfrm>
        </p:spPr>
        <p:txBody>
          <a:bodyPr>
            <a:normAutofit fontScale="90000"/>
          </a:bodyPr>
          <a:lstStyle/>
          <a:p>
            <a:r>
              <a:rPr lang="en-US" dirty="0" smtClean="0"/>
              <a:t>If they clicked directly on the fox without first making the guy go back for step 2</a:t>
            </a:r>
            <a:endParaRPr lang="en-US" dirty="0"/>
          </a:p>
        </p:txBody>
      </p:sp>
    </p:spTree>
    <p:extLst>
      <p:ext uri="{BB962C8B-B14F-4D97-AF65-F5344CB8AC3E}">
        <p14:creationId xmlns:p14="http://schemas.microsoft.com/office/powerpoint/2010/main" val="3887187636"/>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507828" y="3061529"/>
            <a:ext cx="1668494" cy="2368737"/>
            <a:chOff x="4507828" y="3061529"/>
            <a:chExt cx="1668494" cy="2368737"/>
          </a:xfrm>
        </p:grpSpPr>
        <p:grpSp>
          <p:nvGrpSpPr>
            <p:cNvPr id="171" name="Group 170"/>
            <p:cNvGrpSpPr/>
            <p:nvPr/>
          </p:nvGrpSpPr>
          <p:grpSpPr>
            <a:xfrm>
              <a:off x="4724400" y="3061529"/>
              <a:ext cx="780072" cy="2033118"/>
              <a:chOff x="4029089" y="2298229"/>
              <a:chExt cx="1635050" cy="4261466"/>
            </a:xfrm>
          </p:grpSpPr>
          <p:sp>
            <p:nvSpPr>
              <p:cNvPr id="172" name="Freeform 17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4" name="Group 173"/>
              <p:cNvGrpSpPr/>
              <p:nvPr/>
            </p:nvGrpSpPr>
            <p:grpSpPr>
              <a:xfrm>
                <a:off x="4475823" y="4038992"/>
                <a:ext cx="442695" cy="1204307"/>
                <a:chOff x="1409647" y="3886592"/>
                <a:chExt cx="442695" cy="1204307"/>
              </a:xfrm>
            </p:grpSpPr>
            <p:sp>
              <p:nvSpPr>
                <p:cNvPr id="179" name="Freeform 17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4994228" y="4036801"/>
                <a:ext cx="442695" cy="1204307"/>
                <a:chOff x="4028134" y="4038992"/>
                <a:chExt cx="442695" cy="1204307"/>
              </a:xfrm>
            </p:grpSpPr>
            <p:sp>
              <p:nvSpPr>
                <p:cNvPr id="177" name="Freeform 17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Oval 17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9" name="Group 88"/>
          <p:cNvGrpSpPr/>
          <p:nvPr/>
        </p:nvGrpSpPr>
        <p:grpSpPr>
          <a:xfrm flipH="1">
            <a:off x="7530141" y="4642135"/>
            <a:ext cx="1120191" cy="1171650"/>
            <a:chOff x="1858464" y="2554917"/>
            <a:chExt cx="812927" cy="850271"/>
          </a:xfrm>
        </p:grpSpPr>
        <p:sp>
          <p:nvSpPr>
            <p:cNvPr id="109" name="Freeform 10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p:cNvGrpSpPr/>
            <p:nvPr/>
          </p:nvGrpSpPr>
          <p:grpSpPr>
            <a:xfrm>
              <a:off x="1858464" y="2703634"/>
              <a:ext cx="305938" cy="409494"/>
              <a:chOff x="1843828" y="2654403"/>
              <a:chExt cx="305938" cy="409494"/>
            </a:xfrm>
          </p:grpSpPr>
          <p:sp>
            <p:nvSpPr>
              <p:cNvPr id="162" name="Freeform 161"/>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Oval 11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p:cNvGrpSpPr/>
            <p:nvPr/>
          </p:nvGrpSpPr>
          <p:grpSpPr>
            <a:xfrm>
              <a:off x="2340695" y="2611472"/>
              <a:ext cx="330696" cy="231532"/>
              <a:chOff x="2355460" y="2587868"/>
              <a:chExt cx="330696" cy="231532"/>
            </a:xfrm>
          </p:grpSpPr>
          <p:sp>
            <p:nvSpPr>
              <p:cNvPr id="151" name="Freeform 15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4" name="Freeform 14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5" name="Group 144"/>
            <p:cNvGrpSpPr/>
            <p:nvPr/>
          </p:nvGrpSpPr>
          <p:grpSpPr>
            <a:xfrm>
              <a:off x="2437357" y="2666309"/>
              <a:ext cx="69406" cy="69406"/>
              <a:chOff x="2523175" y="1394290"/>
              <a:chExt cx="69406" cy="69406"/>
            </a:xfrm>
          </p:grpSpPr>
          <p:sp>
            <p:nvSpPr>
              <p:cNvPr id="149" name="Oval 14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p:cNvGrpSpPr/>
            <p:nvPr/>
          </p:nvGrpSpPr>
          <p:grpSpPr>
            <a:xfrm>
              <a:off x="2516956" y="2651417"/>
              <a:ext cx="69406" cy="69406"/>
              <a:chOff x="2523175" y="1394290"/>
              <a:chExt cx="69406" cy="69406"/>
            </a:xfrm>
          </p:grpSpPr>
          <p:sp>
            <p:nvSpPr>
              <p:cNvPr id="147" name="Oval 14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Oval 14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753849428"/>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507828" y="3061529"/>
            <a:ext cx="1668494" cy="2368737"/>
            <a:chOff x="4507828" y="3061529"/>
            <a:chExt cx="1668494" cy="2368737"/>
          </a:xfrm>
        </p:grpSpPr>
        <p:grpSp>
          <p:nvGrpSpPr>
            <p:cNvPr id="171" name="Group 170"/>
            <p:cNvGrpSpPr/>
            <p:nvPr/>
          </p:nvGrpSpPr>
          <p:grpSpPr>
            <a:xfrm>
              <a:off x="4724400" y="3061529"/>
              <a:ext cx="780072" cy="2033118"/>
              <a:chOff x="4029089" y="2298229"/>
              <a:chExt cx="1635050" cy="4261466"/>
            </a:xfrm>
          </p:grpSpPr>
          <p:sp>
            <p:nvSpPr>
              <p:cNvPr id="172" name="Freeform 17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4" name="Group 173"/>
              <p:cNvGrpSpPr/>
              <p:nvPr/>
            </p:nvGrpSpPr>
            <p:grpSpPr>
              <a:xfrm>
                <a:off x="4475823" y="4038992"/>
                <a:ext cx="442695" cy="1204307"/>
                <a:chOff x="1409647" y="3886592"/>
                <a:chExt cx="442695" cy="1204307"/>
              </a:xfrm>
            </p:grpSpPr>
            <p:sp>
              <p:nvSpPr>
                <p:cNvPr id="179" name="Freeform 17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4994228" y="4036801"/>
                <a:ext cx="442695" cy="1204307"/>
                <a:chOff x="4028134" y="4038992"/>
                <a:chExt cx="442695" cy="1204307"/>
              </a:xfrm>
            </p:grpSpPr>
            <p:sp>
              <p:nvSpPr>
                <p:cNvPr id="177" name="Freeform 17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Oval 17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26" name="Group 225"/>
          <p:cNvGrpSpPr/>
          <p:nvPr/>
        </p:nvGrpSpPr>
        <p:grpSpPr>
          <a:xfrm flipH="1">
            <a:off x="7530141" y="4642135"/>
            <a:ext cx="1120191" cy="1171650"/>
            <a:chOff x="1858464" y="2554917"/>
            <a:chExt cx="812927" cy="850271"/>
          </a:xfrm>
        </p:grpSpPr>
        <p:sp>
          <p:nvSpPr>
            <p:cNvPr id="227" name="Freeform 22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22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22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Freeform 23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2" name="Group 231"/>
            <p:cNvGrpSpPr/>
            <p:nvPr/>
          </p:nvGrpSpPr>
          <p:grpSpPr>
            <a:xfrm>
              <a:off x="1858464" y="2703634"/>
              <a:ext cx="305938" cy="409494"/>
              <a:chOff x="1843828" y="2654403"/>
              <a:chExt cx="305938" cy="409494"/>
            </a:xfrm>
          </p:grpSpPr>
          <p:sp>
            <p:nvSpPr>
              <p:cNvPr id="244" name="Freeform 24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Freeform 24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Freeform 24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3" name="Oval 23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4" name="Group 233"/>
            <p:cNvGrpSpPr/>
            <p:nvPr/>
          </p:nvGrpSpPr>
          <p:grpSpPr>
            <a:xfrm>
              <a:off x="2340695" y="2611472"/>
              <a:ext cx="330696" cy="231532"/>
              <a:chOff x="2355460" y="2587868"/>
              <a:chExt cx="330696" cy="231532"/>
            </a:xfrm>
          </p:grpSpPr>
          <p:sp>
            <p:nvSpPr>
              <p:cNvPr id="242" name="Freeform 24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24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5" name="Freeform 23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6" name="Group 235"/>
            <p:cNvGrpSpPr/>
            <p:nvPr/>
          </p:nvGrpSpPr>
          <p:grpSpPr>
            <a:xfrm>
              <a:off x="2437357" y="2666309"/>
              <a:ext cx="69406" cy="69406"/>
              <a:chOff x="2523175" y="1394290"/>
              <a:chExt cx="69406" cy="69406"/>
            </a:xfrm>
          </p:grpSpPr>
          <p:sp>
            <p:nvSpPr>
              <p:cNvPr id="240" name="Oval 23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Oval 24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7" name="Group 236"/>
            <p:cNvGrpSpPr/>
            <p:nvPr/>
          </p:nvGrpSpPr>
          <p:grpSpPr>
            <a:xfrm>
              <a:off x="2516956" y="2651417"/>
              <a:ext cx="69406" cy="69406"/>
              <a:chOff x="2523175" y="1394290"/>
              <a:chExt cx="69406" cy="69406"/>
            </a:xfrm>
          </p:grpSpPr>
          <p:sp>
            <p:nvSpPr>
              <p:cNvPr id="238" name="Oval 23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Oval 23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295525338"/>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1.38889E-6 2.89017E-6 L -0.2842 -0.24116 " pathEditMode="relative" rAng="0" ptsTypes="AA">
                                      <p:cBhvr>
                                        <p:cTn id="6" dur="2000" fill="hold"/>
                                        <p:tgtEl>
                                          <p:spTgt spid="2"/>
                                        </p:tgtEl>
                                        <p:attrNameLst>
                                          <p:attrName>ppt_x</p:attrName>
                                          <p:attrName>ppt_y</p:attrName>
                                        </p:attrNameLst>
                                      </p:cBhvr>
                                      <p:rCtr x="-14219" y="-1206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 name="Group 87" descr="Left:  Group 1"/>
          <p:cNvGrpSpPr/>
          <p:nvPr/>
        </p:nvGrpSpPr>
        <p:grpSpPr>
          <a:xfrm>
            <a:off x="1909103" y="1407654"/>
            <a:ext cx="1668494" cy="2368737"/>
            <a:chOff x="4507828" y="3061529"/>
            <a:chExt cx="1668494" cy="2368737"/>
          </a:xfrm>
        </p:grpSpPr>
        <p:grpSp>
          <p:nvGrpSpPr>
            <p:cNvPr id="89" name="Group 88"/>
            <p:cNvGrpSpPr/>
            <p:nvPr/>
          </p:nvGrpSpPr>
          <p:grpSpPr>
            <a:xfrm>
              <a:off x="4724400" y="3061529"/>
              <a:ext cx="780072" cy="2033118"/>
              <a:chOff x="4029089" y="2298229"/>
              <a:chExt cx="1635050" cy="4261466"/>
            </a:xfrm>
          </p:grpSpPr>
          <p:sp>
            <p:nvSpPr>
              <p:cNvPr id="163" name="Freeform 16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4475823" y="4038992"/>
                <a:ext cx="442695" cy="1204307"/>
                <a:chOff x="1409647" y="3886592"/>
                <a:chExt cx="442695" cy="1204307"/>
              </a:xfrm>
            </p:grpSpPr>
            <p:sp>
              <p:nvSpPr>
                <p:cNvPr id="170" name="Freeform 16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p:cNvGrpSpPr/>
              <p:nvPr/>
            </p:nvGrpSpPr>
            <p:grpSpPr>
              <a:xfrm flipH="1">
                <a:off x="4994228" y="4036801"/>
                <a:ext cx="442695" cy="1204307"/>
                <a:chOff x="4028134" y="4038992"/>
                <a:chExt cx="442695" cy="1204307"/>
              </a:xfrm>
            </p:grpSpPr>
            <p:sp>
              <p:nvSpPr>
                <p:cNvPr id="168" name="Freeform 16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Oval 16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25" name="Group 224"/>
          <p:cNvGrpSpPr/>
          <p:nvPr/>
        </p:nvGrpSpPr>
        <p:grpSpPr>
          <a:xfrm flipH="1">
            <a:off x="7530141" y="4642135"/>
            <a:ext cx="1120191" cy="1171650"/>
            <a:chOff x="1858464" y="2554917"/>
            <a:chExt cx="812927" cy="850271"/>
          </a:xfrm>
        </p:grpSpPr>
        <p:sp>
          <p:nvSpPr>
            <p:cNvPr id="226" name="Freeform 225"/>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228"/>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229"/>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1" name="Group 230"/>
            <p:cNvGrpSpPr/>
            <p:nvPr/>
          </p:nvGrpSpPr>
          <p:grpSpPr>
            <a:xfrm>
              <a:off x="1858464" y="2703634"/>
              <a:ext cx="305938" cy="409494"/>
              <a:chOff x="1843828" y="2654403"/>
              <a:chExt cx="305938" cy="409494"/>
            </a:xfrm>
          </p:grpSpPr>
          <p:sp>
            <p:nvSpPr>
              <p:cNvPr id="243" name="Freeform 24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Freeform 24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Freeform 24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2" name="Oval 231"/>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3" name="Group 232"/>
            <p:cNvGrpSpPr/>
            <p:nvPr/>
          </p:nvGrpSpPr>
          <p:grpSpPr>
            <a:xfrm>
              <a:off x="2340695" y="2611472"/>
              <a:ext cx="330696" cy="231532"/>
              <a:chOff x="2355460" y="2587868"/>
              <a:chExt cx="330696" cy="231532"/>
            </a:xfrm>
          </p:grpSpPr>
          <p:sp>
            <p:nvSpPr>
              <p:cNvPr id="241" name="Freeform 24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4" name="Freeform 23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5" name="Group 234"/>
            <p:cNvGrpSpPr/>
            <p:nvPr/>
          </p:nvGrpSpPr>
          <p:grpSpPr>
            <a:xfrm>
              <a:off x="2437357" y="2666309"/>
              <a:ext cx="69406" cy="69406"/>
              <a:chOff x="2523175" y="1394290"/>
              <a:chExt cx="69406" cy="69406"/>
            </a:xfrm>
          </p:grpSpPr>
          <p:sp>
            <p:nvSpPr>
              <p:cNvPr id="239" name="Oval 23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23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6" name="Group 235"/>
            <p:cNvGrpSpPr/>
            <p:nvPr/>
          </p:nvGrpSpPr>
          <p:grpSpPr>
            <a:xfrm>
              <a:off x="2516956" y="2651417"/>
              <a:ext cx="69406" cy="69406"/>
              <a:chOff x="2523175" y="1394290"/>
              <a:chExt cx="69406" cy="69406"/>
            </a:xfrm>
          </p:grpSpPr>
          <p:sp>
            <p:nvSpPr>
              <p:cNvPr id="237" name="Oval 23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Oval 23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723693562"/>
      </p:ext>
    </p:extLst>
  </p:cSld>
  <p:clrMapOvr>
    <a:masterClrMapping/>
  </p:clrMapOvr>
  <mc:AlternateContent xmlns:mc="http://schemas.openxmlformats.org/markup-compatibility/2006" xmlns:p14="http://schemas.microsoft.com/office/powerpoint/2010/main">
    <mc:Choice Requires="p14">
      <p:transition p14:dur="0" advClick="0" advTm="500"/>
    </mc:Choice>
    <mc:Fallback xmlns="">
      <p:transition advClick="0" advTm="500"/>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836483" y="1407654"/>
            <a:ext cx="1994780" cy="2368737"/>
            <a:chOff x="1836483" y="1407654"/>
            <a:chExt cx="1994780" cy="2368737"/>
          </a:xfrm>
        </p:grpSpPr>
        <p:grpSp>
          <p:nvGrpSpPr>
            <p:cNvPr id="34" name="Group 33"/>
            <p:cNvGrpSpPr/>
            <p:nvPr/>
          </p:nvGrpSpPr>
          <p:grpSpPr>
            <a:xfrm>
              <a:off x="1836483" y="2330415"/>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 name="Group 87" descr="Left:  Group 1"/>
            <p:cNvGrpSpPr/>
            <p:nvPr/>
          </p:nvGrpSpPr>
          <p:grpSpPr>
            <a:xfrm>
              <a:off x="1909103" y="1407654"/>
              <a:ext cx="1668494" cy="2368737"/>
              <a:chOff x="4507828" y="3061529"/>
              <a:chExt cx="1668494" cy="2368737"/>
            </a:xfrm>
          </p:grpSpPr>
          <p:grpSp>
            <p:nvGrpSpPr>
              <p:cNvPr id="89" name="Group 88"/>
              <p:cNvGrpSpPr/>
              <p:nvPr/>
            </p:nvGrpSpPr>
            <p:grpSpPr>
              <a:xfrm>
                <a:off x="4724400" y="3061529"/>
                <a:ext cx="780072" cy="2033118"/>
                <a:chOff x="4029089" y="2298229"/>
                <a:chExt cx="1635050" cy="4261466"/>
              </a:xfrm>
            </p:grpSpPr>
            <p:sp>
              <p:nvSpPr>
                <p:cNvPr id="163" name="Freeform 16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4475823" y="4038992"/>
                  <a:ext cx="442695" cy="1204307"/>
                  <a:chOff x="1409647" y="3886592"/>
                  <a:chExt cx="442695" cy="1204307"/>
                </a:xfrm>
              </p:grpSpPr>
              <p:sp>
                <p:nvSpPr>
                  <p:cNvPr id="170" name="Freeform 16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p:cNvGrpSpPr/>
                <p:nvPr/>
              </p:nvGrpSpPr>
              <p:grpSpPr>
                <a:xfrm flipH="1">
                  <a:off x="4994228" y="4036801"/>
                  <a:ext cx="442695" cy="1204307"/>
                  <a:chOff x="4028134" y="4038992"/>
                  <a:chExt cx="442695" cy="1204307"/>
                </a:xfrm>
              </p:grpSpPr>
              <p:sp>
                <p:nvSpPr>
                  <p:cNvPr id="168" name="Freeform 16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Oval 16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grpSp>
        <p:nvGrpSpPr>
          <p:cNvPr id="207" name="Group 206"/>
          <p:cNvGrpSpPr/>
          <p:nvPr/>
        </p:nvGrpSpPr>
        <p:grpSpPr>
          <a:xfrm flipH="1">
            <a:off x="7530141" y="4642135"/>
            <a:ext cx="1120191" cy="1171650"/>
            <a:chOff x="1858464" y="2554917"/>
            <a:chExt cx="812927" cy="850271"/>
          </a:xfrm>
        </p:grpSpPr>
        <p:sp>
          <p:nvSpPr>
            <p:cNvPr id="208" name="Freeform 20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Freeform 208"/>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Freeform 209"/>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Freeform 210"/>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3" name="Group 212"/>
            <p:cNvGrpSpPr/>
            <p:nvPr/>
          </p:nvGrpSpPr>
          <p:grpSpPr>
            <a:xfrm>
              <a:off x="1858464" y="2703634"/>
              <a:ext cx="305938" cy="409494"/>
              <a:chOff x="1843828" y="2654403"/>
              <a:chExt cx="305938" cy="409494"/>
            </a:xfrm>
          </p:grpSpPr>
          <p:sp>
            <p:nvSpPr>
              <p:cNvPr id="225" name="Freeform 224"/>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Freeform 225"/>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4" name="Oval 213"/>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5" name="Group 214"/>
            <p:cNvGrpSpPr/>
            <p:nvPr/>
          </p:nvGrpSpPr>
          <p:grpSpPr>
            <a:xfrm>
              <a:off x="2340695" y="2611472"/>
              <a:ext cx="330696" cy="231532"/>
              <a:chOff x="2355460" y="2587868"/>
              <a:chExt cx="330696" cy="231532"/>
            </a:xfrm>
          </p:grpSpPr>
          <p:sp>
            <p:nvSpPr>
              <p:cNvPr id="223" name="Freeform 222"/>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Oval 223"/>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6" name="Freeform 21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7" name="Group 216"/>
            <p:cNvGrpSpPr/>
            <p:nvPr/>
          </p:nvGrpSpPr>
          <p:grpSpPr>
            <a:xfrm>
              <a:off x="2437357" y="2666309"/>
              <a:ext cx="69406" cy="69406"/>
              <a:chOff x="2523175" y="1394290"/>
              <a:chExt cx="69406" cy="69406"/>
            </a:xfrm>
          </p:grpSpPr>
          <p:sp>
            <p:nvSpPr>
              <p:cNvPr id="221" name="Oval 220"/>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Oval 221"/>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8" name="Group 217"/>
            <p:cNvGrpSpPr/>
            <p:nvPr/>
          </p:nvGrpSpPr>
          <p:grpSpPr>
            <a:xfrm>
              <a:off x="2516956" y="2651417"/>
              <a:ext cx="69406" cy="69406"/>
              <a:chOff x="2523175" y="1394290"/>
              <a:chExt cx="69406" cy="69406"/>
            </a:xfrm>
          </p:grpSpPr>
          <p:sp>
            <p:nvSpPr>
              <p:cNvPr id="219" name="Oval 21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Oval 21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903381231"/>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4.16667E-6 -2.25434E-6 L 0.30677 0.24393 " pathEditMode="relative" rAng="0" ptsTypes="AA">
                                      <p:cBhvr>
                                        <p:cTn id="6" dur="2000" fill="hold"/>
                                        <p:tgtEl>
                                          <p:spTgt spid="2"/>
                                        </p:tgtEl>
                                        <p:attrNameLst>
                                          <p:attrName>ppt_x</p:attrName>
                                          <p:attrName>ppt_y</p:attrName>
                                        </p:attrNameLst>
                                      </p:cBhvr>
                                      <p:rCtr x="15330" y="1218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p:cNvGrpSpPr/>
          <p:nvPr/>
        </p:nvGrpSpPr>
        <p:grpSpPr>
          <a:xfrm>
            <a:off x="4714208" y="3837882"/>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114"/>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7" name="Group 116"/>
            <p:cNvGrpSpPr/>
            <p:nvPr/>
          </p:nvGrpSpPr>
          <p:grpSpPr>
            <a:xfrm>
              <a:off x="1688367" y="3065315"/>
              <a:ext cx="1668494" cy="885406"/>
              <a:chOff x="1688367" y="3065315"/>
              <a:chExt cx="1668494" cy="885406"/>
            </a:xfrm>
          </p:grpSpPr>
          <p:sp>
            <p:nvSpPr>
              <p:cNvPr id="143" name="Freeform 14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4" name="Group 143"/>
              <p:cNvGrpSpPr/>
              <p:nvPr/>
            </p:nvGrpSpPr>
            <p:grpSpPr>
              <a:xfrm>
                <a:off x="1770097" y="3662588"/>
                <a:ext cx="1427235" cy="288133"/>
                <a:chOff x="1770097" y="3657600"/>
                <a:chExt cx="1427235" cy="288133"/>
              </a:xfrm>
            </p:grpSpPr>
            <p:sp>
              <p:nvSpPr>
                <p:cNvPr id="145" name="Rectangle 14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20" name="Freeform 219">
            <a:hlinkClick r:id="rId2" action="ppaction://hlinksldjump"/>
          </p:cNvPr>
          <p:cNvSpPr/>
          <p:nvPr/>
        </p:nvSpPr>
        <p:spPr>
          <a:xfrm flipH="1">
            <a:off x="7425219" y="4550021"/>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1" name="Group 190"/>
          <p:cNvGrpSpPr/>
          <p:nvPr/>
        </p:nvGrpSpPr>
        <p:grpSpPr>
          <a:xfrm>
            <a:off x="7005424" y="3583514"/>
            <a:ext cx="1994780" cy="891153"/>
            <a:chOff x="805646" y="504127"/>
            <a:chExt cx="2448280" cy="1093751"/>
          </a:xfrm>
        </p:grpSpPr>
        <p:sp>
          <p:nvSpPr>
            <p:cNvPr id="192" name="Freeform 191"/>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3" name="Group 192"/>
            <p:cNvGrpSpPr/>
            <p:nvPr/>
          </p:nvGrpSpPr>
          <p:grpSpPr>
            <a:xfrm>
              <a:off x="805646" y="504127"/>
              <a:ext cx="2448280" cy="1093751"/>
              <a:chOff x="805646" y="504127"/>
              <a:chExt cx="2448280" cy="1093751"/>
            </a:xfrm>
          </p:grpSpPr>
          <p:sp>
            <p:nvSpPr>
              <p:cNvPr id="194" name="Freeform 19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Oval 19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1" name="Group 200"/>
              <p:cNvGrpSpPr/>
              <p:nvPr/>
            </p:nvGrpSpPr>
            <p:grpSpPr>
              <a:xfrm>
                <a:off x="2437062" y="504127"/>
                <a:ext cx="816864" cy="634589"/>
                <a:chOff x="2437062" y="504127"/>
                <a:chExt cx="816864" cy="634589"/>
              </a:xfrm>
            </p:grpSpPr>
            <p:sp>
              <p:nvSpPr>
                <p:cNvPr id="202" name="Freeform 201"/>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205"/>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0" name="Group 209"/>
          <p:cNvGrpSpPr/>
          <p:nvPr/>
        </p:nvGrpSpPr>
        <p:grpSpPr>
          <a:xfrm>
            <a:off x="6642452" y="3365595"/>
            <a:ext cx="780072" cy="2033118"/>
            <a:chOff x="4029089" y="2298229"/>
            <a:chExt cx="1635050" cy="4261466"/>
          </a:xfrm>
        </p:grpSpPr>
        <p:sp>
          <p:nvSpPr>
            <p:cNvPr id="211" name="Freeform 210"/>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3" name="Group 212"/>
            <p:cNvGrpSpPr/>
            <p:nvPr/>
          </p:nvGrpSpPr>
          <p:grpSpPr>
            <a:xfrm>
              <a:off x="4475823" y="4038992"/>
              <a:ext cx="442695" cy="1204307"/>
              <a:chOff x="1409647" y="3886592"/>
              <a:chExt cx="442695" cy="1204307"/>
            </a:xfrm>
          </p:grpSpPr>
          <p:sp>
            <p:nvSpPr>
              <p:cNvPr id="218" name="Freeform 217"/>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4" name="Group 213"/>
            <p:cNvGrpSpPr/>
            <p:nvPr/>
          </p:nvGrpSpPr>
          <p:grpSpPr>
            <a:xfrm flipH="1">
              <a:off x="4994228" y="4036801"/>
              <a:ext cx="442695" cy="1204307"/>
              <a:chOff x="4028134" y="4038992"/>
              <a:chExt cx="442695" cy="1204307"/>
            </a:xfrm>
          </p:grpSpPr>
          <p:sp>
            <p:nvSpPr>
              <p:cNvPr id="216" name="Freeform 215"/>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5" name="Oval 214"/>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45" name="Group 244"/>
          <p:cNvGrpSpPr/>
          <p:nvPr/>
        </p:nvGrpSpPr>
        <p:grpSpPr>
          <a:xfrm flipH="1">
            <a:off x="7530141" y="4642135"/>
            <a:ext cx="1120191" cy="1171650"/>
            <a:chOff x="1858464" y="2554917"/>
            <a:chExt cx="812927" cy="850271"/>
          </a:xfrm>
        </p:grpSpPr>
        <p:sp>
          <p:nvSpPr>
            <p:cNvPr id="246" name="Freeform 245"/>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Freeform 24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248"/>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reeform 249"/>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1" name="Group 250"/>
            <p:cNvGrpSpPr/>
            <p:nvPr/>
          </p:nvGrpSpPr>
          <p:grpSpPr>
            <a:xfrm>
              <a:off x="1858464" y="2703634"/>
              <a:ext cx="305938" cy="409494"/>
              <a:chOff x="1843828" y="2654403"/>
              <a:chExt cx="305938" cy="409494"/>
            </a:xfrm>
          </p:grpSpPr>
          <p:sp>
            <p:nvSpPr>
              <p:cNvPr id="263" name="Freeform 26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Freeform 26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2" name="Oval 251"/>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3" name="Group 252"/>
            <p:cNvGrpSpPr/>
            <p:nvPr/>
          </p:nvGrpSpPr>
          <p:grpSpPr>
            <a:xfrm>
              <a:off x="2340695" y="2611472"/>
              <a:ext cx="330696" cy="231532"/>
              <a:chOff x="2355460" y="2587868"/>
              <a:chExt cx="330696" cy="231532"/>
            </a:xfrm>
          </p:grpSpPr>
          <p:sp>
            <p:nvSpPr>
              <p:cNvPr id="261" name="Freeform 26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Oval 26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4" name="Freeform 25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5" name="Group 254"/>
            <p:cNvGrpSpPr/>
            <p:nvPr/>
          </p:nvGrpSpPr>
          <p:grpSpPr>
            <a:xfrm>
              <a:off x="2437357" y="2666309"/>
              <a:ext cx="69406" cy="69406"/>
              <a:chOff x="2523175" y="1394290"/>
              <a:chExt cx="69406" cy="69406"/>
            </a:xfrm>
          </p:grpSpPr>
          <p:sp>
            <p:nvSpPr>
              <p:cNvPr id="259" name="Oval 25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 name="Oval 25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6" name="Group 255"/>
            <p:cNvGrpSpPr/>
            <p:nvPr/>
          </p:nvGrpSpPr>
          <p:grpSpPr>
            <a:xfrm>
              <a:off x="2516956" y="2651417"/>
              <a:ext cx="69406" cy="69406"/>
              <a:chOff x="2523175" y="1394290"/>
              <a:chExt cx="69406" cy="69406"/>
            </a:xfrm>
          </p:grpSpPr>
          <p:sp>
            <p:nvSpPr>
              <p:cNvPr id="257" name="Oval 25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8" name="Oval 25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312779153"/>
      </p:ext>
    </p:extLst>
  </p:cSld>
  <p:clrMapOvr>
    <a:masterClrMapping/>
  </p:clrMapOvr>
  <mc:AlternateContent xmlns:mc="http://schemas.openxmlformats.org/markup-compatibility/2006" xmlns:p14="http://schemas.microsoft.com/office/powerpoint/2010/main">
    <mc:Choice Requires="p14">
      <p:transition spd="med" p14:dur="700" advClick="0" advTm="500">
        <p:fade/>
      </p:transition>
    </mc:Choice>
    <mc:Fallback xmlns="">
      <p:transition spd="med" advClick="0" advTm="500">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514600" y="-48490"/>
            <a:ext cx="5012285" cy="6968836"/>
            <a:chOff x="5766552" y="-6926"/>
            <a:chExt cx="5012285" cy="6968836"/>
          </a:xfrm>
        </p:grpSpPr>
        <p:sp>
          <p:nvSpPr>
            <p:cNvPr id="76" name="Freeform 75"/>
            <p:cNvSpPr/>
            <p:nvPr/>
          </p:nvSpPr>
          <p:spPr>
            <a:xfrm>
              <a:off x="5766552" y="-6926"/>
              <a:ext cx="5012285" cy="6968836"/>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541813"/>
                <a:gd name="connsiteY0" fmla="*/ 17522565 h 24546820"/>
                <a:gd name="connsiteX1" fmla="*/ 2521528 w 5541813"/>
                <a:gd name="connsiteY1" fmla="*/ 19947111 h 24546820"/>
                <a:gd name="connsiteX2" fmla="*/ 1330037 w 5541813"/>
                <a:gd name="connsiteY2" fmla="*/ 22025293 h 24546820"/>
                <a:gd name="connsiteX3" fmla="*/ 0 w 5541813"/>
                <a:gd name="connsiteY3" fmla="*/ 24546820 h 24546820"/>
                <a:gd name="connsiteX4" fmla="*/ 4045528 w 5541813"/>
                <a:gd name="connsiteY4" fmla="*/ 24532965 h 24546820"/>
                <a:gd name="connsiteX5" fmla="*/ 4488873 w 5541813"/>
                <a:gd name="connsiteY5" fmla="*/ 23202929 h 24546820"/>
                <a:gd name="connsiteX6" fmla="*/ 4668982 w 5541813"/>
                <a:gd name="connsiteY6" fmla="*/ 22108420 h 24546820"/>
                <a:gd name="connsiteX7" fmla="*/ 5167745 w 5541813"/>
                <a:gd name="connsiteY7" fmla="*/ 20279620 h 24546820"/>
                <a:gd name="connsiteX8" fmla="*/ 5527964 w 5541813"/>
                <a:gd name="connsiteY8" fmla="*/ 18963438 h 24546820"/>
                <a:gd name="connsiteX9" fmla="*/ 5121850 w 5541813"/>
                <a:gd name="connsiteY9" fmla="*/ 0 h 24546820"/>
                <a:gd name="connsiteX10" fmla="*/ 3435927 w 5541813"/>
                <a:gd name="connsiteY10" fmla="*/ 17522565 h 24546820"/>
                <a:gd name="connsiteX0" fmla="*/ 4021189 w 5541813"/>
                <a:gd name="connsiteY0" fmla="*/ 131477 h 24546820"/>
                <a:gd name="connsiteX1" fmla="*/ 2521528 w 5541813"/>
                <a:gd name="connsiteY1" fmla="*/ 19947111 h 24546820"/>
                <a:gd name="connsiteX2" fmla="*/ 1330037 w 5541813"/>
                <a:gd name="connsiteY2" fmla="*/ 22025293 h 24546820"/>
                <a:gd name="connsiteX3" fmla="*/ 0 w 5541813"/>
                <a:gd name="connsiteY3" fmla="*/ 24546820 h 24546820"/>
                <a:gd name="connsiteX4" fmla="*/ 4045528 w 5541813"/>
                <a:gd name="connsiteY4" fmla="*/ 24532965 h 24546820"/>
                <a:gd name="connsiteX5" fmla="*/ 4488873 w 5541813"/>
                <a:gd name="connsiteY5" fmla="*/ 23202929 h 24546820"/>
                <a:gd name="connsiteX6" fmla="*/ 4668982 w 5541813"/>
                <a:gd name="connsiteY6" fmla="*/ 22108420 h 24546820"/>
                <a:gd name="connsiteX7" fmla="*/ 5167745 w 5541813"/>
                <a:gd name="connsiteY7" fmla="*/ 20279620 h 24546820"/>
                <a:gd name="connsiteX8" fmla="*/ 5527964 w 5541813"/>
                <a:gd name="connsiteY8" fmla="*/ 18963438 h 24546820"/>
                <a:gd name="connsiteX9" fmla="*/ 5121850 w 5541813"/>
                <a:gd name="connsiteY9" fmla="*/ 0 h 24546820"/>
                <a:gd name="connsiteX10" fmla="*/ 4021189 w 5541813"/>
                <a:gd name="connsiteY10" fmla="*/ 131477 h 24546820"/>
                <a:gd name="connsiteX0" fmla="*/ 4021189 w 10082639"/>
                <a:gd name="connsiteY0" fmla="*/ 0 h 24415343"/>
                <a:gd name="connsiteX1" fmla="*/ 2521528 w 10082639"/>
                <a:gd name="connsiteY1" fmla="*/ 19815634 h 24415343"/>
                <a:gd name="connsiteX2" fmla="*/ 1330037 w 10082639"/>
                <a:gd name="connsiteY2" fmla="*/ 21893816 h 24415343"/>
                <a:gd name="connsiteX3" fmla="*/ 0 w 10082639"/>
                <a:gd name="connsiteY3" fmla="*/ 24415343 h 24415343"/>
                <a:gd name="connsiteX4" fmla="*/ 4045528 w 10082639"/>
                <a:gd name="connsiteY4" fmla="*/ 24401488 h 24415343"/>
                <a:gd name="connsiteX5" fmla="*/ 4488873 w 10082639"/>
                <a:gd name="connsiteY5" fmla="*/ 23071452 h 24415343"/>
                <a:gd name="connsiteX6" fmla="*/ 4668982 w 10082639"/>
                <a:gd name="connsiteY6" fmla="*/ 21976943 h 24415343"/>
                <a:gd name="connsiteX7" fmla="*/ 5167745 w 10082639"/>
                <a:gd name="connsiteY7" fmla="*/ 20148143 h 24415343"/>
                <a:gd name="connsiteX8" fmla="*/ 5527964 w 10082639"/>
                <a:gd name="connsiteY8" fmla="*/ 18831961 h 24415343"/>
                <a:gd name="connsiteX9" fmla="*/ 10082639 w 10082639"/>
                <a:gd name="connsiteY9" fmla="*/ 110740 h 24415343"/>
                <a:gd name="connsiteX10" fmla="*/ 4021189 w 10082639"/>
                <a:gd name="connsiteY10" fmla="*/ 0 h 24415343"/>
                <a:gd name="connsiteX0" fmla="*/ 7086845 w 10082639"/>
                <a:gd name="connsiteY0" fmla="*/ 0 h 24366898"/>
                <a:gd name="connsiteX1" fmla="*/ 2521528 w 10082639"/>
                <a:gd name="connsiteY1" fmla="*/ 19767189 h 24366898"/>
                <a:gd name="connsiteX2" fmla="*/ 1330037 w 10082639"/>
                <a:gd name="connsiteY2" fmla="*/ 21845371 h 24366898"/>
                <a:gd name="connsiteX3" fmla="*/ 0 w 10082639"/>
                <a:gd name="connsiteY3" fmla="*/ 24366898 h 24366898"/>
                <a:gd name="connsiteX4" fmla="*/ 4045528 w 10082639"/>
                <a:gd name="connsiteY4" fmla="*/ 24353043 h 24366898"/>
                <a:gd name="connsiteX5" fmla="*/ 4488873 w 10082639"/>
                <a:gd name="connsiteY5" fmla="*/ 23023007 h 24366898"/>
                <a:gd name="connsiteX6" fmla="*/ 4668982 w 10082639"/>
                <a:gd name="connsiteY6" fmla="*/ 21928498 h 24366898"/>
                <a:gd name="connsiteX7" fmla="*/ 5167745 w 10082639"/>
                <a:gd name="connsiteY7" fmla="*/ 20099698 h 24366898"/>
                <a:gd name="connsiteX8" fmla="*/ 5527964 w 10082639"/>
                <a:gd name="connsiteY8" fmla="*/ 18783516 h 24366898"/>
                <a:gd name="connsiteX9" fmla="*/ 10082639 w 10082639"/>
                <a:gd name="connsiteY9" fmla="*/ 62295 h 24366898"/>
                <a:gd name="connsiteX10" fmla="*/ 7086845 w 10082639"/>
                <a:gd name="connsiteY10" fmla="*/ 0 h 24366898"/>
                <a:gd name="connsiteX0" fmla="*/ 7086845 w 10082639"/>
                <a:gd name="connsiteY0" fmla="*/ 0 h 24366898"/>
                <a:gd name="connsiteX1" fmla="*/ 2549399 w 10082639"/>
                <a:gd name="connsiteY1" fmla="*/ 18459225 h 24366898"/>
                <a:gd name="connsiteX2" fmla="*/ 1330037 w 10082639"/>
                <a:gd name="connsiteY2" fmla="*/ 21845371 h 24366898"/>
                <a:gd name="connsiteX3" fmla="*/ 0 w 10082639"/>
                <a:gd name="connsiteY3" fmla="*/ 24366898 h 24366898"/>
                <a:gd name="connsiteX4" fmla="*/ 4045528 w 10082639"/>
                <a:gd name="connsiteY4" fmla="*/ 24353043 h 24366898"/>
                <a:gd name="connsiteX5" fmla="*/ 4488873 w 10082639"/>
                <a:gd name="connsiteY5" fmla="*/ 23023007 h 24366898"/>
                <a:gd name="connsiteX6" fmla="*/ 4668982 w 10082639"/>
                <a:gd name="connsiteY6" fmla="*/ 21928498 h 24366898"/>
                <a:gd name="connsiteX7" fmla="*/ 5167745 w 10082639"/>
                <a:gd name="connsiteY7" fmla="*/ 20099698 h 24366898"/>
                <a:gd name="connsiteX8" fmla="*/ 5527964 w 10082639"/>
                <a:gd name="connsiteY8" fmla="*/ 18783516 h 24366898"/>
                <a:gd name="connsiteX9" fmla="*/ 10082639 w 10082639"/>
                <a:gd name="connsiteY9" fmla="*/ 62295 h 24366898"/>
                <a:gd name="connsiteX10" fmla="*/ 7086845 w 10082639"/>
                <a:gd name="connsiteY10" fmla="*/ 0 h 24366898"/>
                <a:gd name="connsiteX0" fmla="*/ 7086845 w 10082639"/>
                <a:gd name="connsiteY0" fmla="*/ 0 h 24366898"/>
                <a:gd name="connsiteX1" fmla="*/ 4508717 w 10082639"/>
                <a:gd name="connsiteY1" fmla="*/ 11747457 h 24366898"/>
                <a:gd name="connsiteX2" fmla="*/ 2549399 w 10082639"/>
                <a:gd name="connsiteY2" fmla="*/ 18459225 h 24366898"/>
                <a:gd name="connsiteX3" fmla="*/ 1330037 w 10082639"/>
                <a:gd name="connsiteY3" fmla="*/ 21845371 h 24366898"/>
                <a:gd name="connsiteX4" fmla="*/ 0 w 10082639"/>
                <a:gd name="connsiteY4" fmla="*/ 24366898 h 24366898"/>
                <a:gd name="connsiteX5" fmla="*/ 4045528 w 10082639"/>
                <a:gd name="connsiteY5" fmla="*/ 24353043 h 24366898"/>
                <a:gd name="connsiteX6" fmla="*/ 4488873 w 10082639"/>
                <a:gd name="connsiteY6" fmla="*/ 23023007 h 24366898"/>
                <a:gd name="connsiteX7" fmla="*/ 4668982 w 10082639"/>
                <a:gd name="connsiteY7" fmla="*/ 21928498 h 24366898"/>
                <a:gd name="connsiteX8" fmla="*/ 5167745 w 10082639"/>
                <a:gd name="connsiteY8" fmla="*/ 20099698 h 24366898"/>
                <a:gd name="connsiteX9" fmla="*/ 5527964 w 10082639"/>
                <a:gd name="connsiteY9" fmla="*/ 18783516 h 24366898"/>
                <a:gd name="connsiteX10" fmla="*/ 10082639 w 10082639"/>
                <a:gd name="connsiteY10" fmla="*/ 62295 h 24366898"/>
                <a:gd name="connsiteX11" fmla="*/ 7086845 w 10082639"/>
                <a:gd name="connsiteY11" fmla="*/ 0 h 24366898"/>
                <a:gd name="connsiteX0" fmla="*/ 7086845 w 10082639"/>
                <a:gd name="connsiteY0" fmla="*/ 0 h 24366898"/>
                <a:gd name="connsiteX1" fmla="*/ 5539892 w 10082639"/>
                <a:gd name="connsiteY1" fmla="*/ 6564042 h 24366898"/>
                <a:gd name="connsiteX2" fmla="*/ 4508717 w 10082639"/>
                <a:gd name="connsiteY2" fmla="*/ 11747457 h 24366898"/>
                <a:gd name="connsiteX3" fmla="*/ 2549399 w 10082639"/>
                <a:gd name="connsiteY3" fmla="*/ 18459225 h 24366898"/>
                <a:gd name="connsiteX4" fmla="*/ 1330037 w 10082639"/>
                <a:gd name="connsiteY4" fmla="*/ 21845371 h 24366898"/>
                <a:gd name="connsiteX5" fmla="*/ 0 w 10082639"/>
                <a:gd name="connsiteY5" fmla="*/ 24366898 h 24366898"/>
                <a:gd name="connsiteX6" fmla="*/ 4045528 w 10082639"/>
                <a:gd name="connsiteY6" fmla="*/ 24353043 h 24366898"/>
                <a:gd name="connsiteX7" fmla="*/ 4488873 w 10082639"/>
                <a:gd name="connsiteY7" fmla="*/ 23023007 h 24366898"/>
                <a:gd name="connsiteX8" fmla="*/ 4668982 w 10082639"/>
                <a:gd name="connsiteY8" fmla="*/ 21928498 h 24366898"/>
                <a:gd name="connsiteX9" fmla="*/ 5167745 w 10082639"/>
                <a:gd name="connsiteY9" fmla="*/ 20099698 h 24366898"/>
                <a:gd name="connsiteX10" fmla="*/ 5527964 w 10082639"/>
                <a:gd name="connsiteY10" fmla="*/ 18783516 h 24366898"/>
                <a:gd name="connsiteX11" fmla="*/ 10082639 w 10082639"/>
                <a:gd name="connsiteY11" fmla="*/ 62295 h 24366898"/>
                <a:gd name="connsiteX12" fmla="*/ 7086845 w 10082639"/>
                <a:gd name="connsiteY12" fmla="*/ 0 h 24366898"/>
                <a:gd name="connsiteX0" fmla="*/ 7086845 w 10082639"/>
                <a:gd name="connsiteY0" fmla="*/ 0 h 24366898"/>
                <a:gd name="connsiteX1" fmla="*/ 6682547 w 10082639"/>
                <a:gd name="connsiteY1" fmla="*/ 1622841 h 24366898"/>
                <a:gd name="connsiteX2" fmla="*/ 5539892 w 10082639"/>
                <a:gd name="connsiteY2" fmla="*/ 6564042 h 24366898"/>
                <a:gd name="connsiteX3" fmla="*/ 4508717 w 10082639"/>
                <a:gd name="connsiteY3" fmla="*/ 11747457 h 24366898"/>
                <a:gd name="connsiteX4" fmla="*/ 2549399 w 10082639"/>
                <a:gd name="connsiteY4" fmla="*/ 18459225 h 24366898"/>
                <a:gd name="connsiteX5" fmla="*/ 1330037 w 10082639"/>
                <a:gd name="connsiteY5" fmla="*/ 21845371 h 24366898"/>
                <a:gd name="connsiteX6" fmla="*/ 0 w 10082639"/>
                <a:gd name="connsiteY6" fmla="*/ 24366898 h 24366898"/>
                <a:gd name="connsiteX7" fmla="*/ 4045528 w 10082639"/>
                <a:gd name="connsiteY7" fmla="*/ 24353043 h 24366898"/>
                <a:gd name="connsiteX8" fmla="*/ 4488873 w 10082639"/>
                <a:gd name="connsiteY8" fmla="*/ 23023007 h 24366898"/>
                <a:gd name="connsiteX9" fmla="*/ 4668982 w 10082639"/>
                <a:gd name="connsiteY9" fmla="*/ 21928498 h 24366898"/>
                <a:gd name="connsiteX10" fmla="*/ 5167745 w 10082639"/>
                <a:gd name="connsiteY10" fmla="*/ 20099698 h 24366898"/>
                <a:gd name="connsiteX11" fmla="*/ 5527964 w 10082639"/>
                <a:gd name="connsiteY11" fmla="*/ 18783516 h 24366898"/>
                <a:gd name="connsiteX12" fmla="*/ 10082639 w 10082639"/>
                <a:gd name="connsiteY12" fmla="*/ 62295 h 24366898"/>
                <a:gd name="connsiteX13" fmla="*/ 7086845 w 10082639"/>
                <a:gd name="connsiteY13" fmla="*/ 0 h 24366898"/>
                <a:gd name="connsiteX0" fmla="*/ 7086845 w 10082639"/>
                <a:gd name="connsiteY0" fmla="*/ 0 h 24366898"/>
                <a:gd name="connsiteX1" fmla="*/ 6682547 w 10082639"/>
                <a:gd name="connsiteY1" fmla="*/ 1622841 h 24366898"/>
                <a:gd name="connsiteX2" fmla="*/ 5539892 w 10082639"/>
                <a:gd name="connsiteY2" fmla="*/ 6564042 h 24366898"/>
                <a:gd name="connsiteX3" fmla="*/ 4508717 w 10082639"/>
                <a:gd name="connsiteY3" fmla="*/ 11747457 h 24366898"/>
                <a:gd name="connsiteX4" fmla="*/ 2549399 w 10082639"/>
                <a:gd name="connsiteY4" fmla="*/ 18459225 h 24366898"/>
                <a:gd name="connsiteX5" fmla="*/ 1330037 w 10082639"/>
                <a:gd name="connsiteY5" fmla="*/ 21845371 h 24366898"/>
                <a:gd name="connsiteX6" fmla="*/ 0 w 10082639"/>
                <a:gd name="connsiteY6" fmla="*/ 24366898 h 24366898"/>
                <a:gd name="connsiteX7" fmla="*/ 4045528 w 10082639"/>
                <a:gd name="connsiteY7" fmla="*/ 24353043 h 24366898"/>
                <a:gd name="connsiteX8" fmla="*/ 4488873 w 10082639"/>
                <a:gd name="connsiteY8" fmla="*/ 23023007 h 24366898"/>
                <a:gd name="connsiteX9" fmla="*/ 4668982 w 10082639"/>
                <a:gd name="connsiteY9" fmla="*/ 21928498 h 24366898"/>
                <a:gd name="connsiteX10" fmla="*/ 5167745 w 10082639"/>
                <a:gd name="connsiteY10" fmla="*/ 20099698 h 24366898"/>
                <a:gd name="connsiteX11" fmla="*/ 5527964 w 10082639"/>
                <a:gd name="connsiteY11" fmla="*/ 18783516 h 24366898"/>
                <a:gd name="connsiteX12" fmla="*/ 10082639 w 10082639"/>
                <a:gd name="connsiteY12" fmla="*/ 62295 h 24366898"/>
                <a:gd name="connsiteX13" fmla="*/ 7086845 w 10082639"/>
                <a:gd name="connsiteY13" fmla="*/ 0 h 24366898"/>
                <a:gd name="connsiteX0" fmla="*/ 7086845 w 10267278"/>
                <a:gd name="connsiteY0" fmla="*/ 231272 h 24598170"/>
                <a:gd name="connsiteX1" fmla="*/ 6682547 w 10267278"/>
                <a:gd name="connsiteY1" fmla="*/ 1854113 h 24598170"/>
                <a:gd name="connsiteX2" fmla="*/ 5539892 w 10267278"/>
                <a:gd name="connsiteY2" fmla="*/ 6795314 h 24598170"/>
                <a:gd name="connsiteX3" fmla="*/ 4508717 w 10267278"/>
                <a:gd name="connsiteY3" fmla="*/ 11978729 h 24598170"/>
                <a:gd name="connsiteX4" fmla="*/ 2549399 w 10267278"/>
                <a:gd name="connsiteY4" fmla="*/ 18690497 h 24598170"/>
                <a:gd name="connsiteX5" fmla="*/ 1330037 w 10267278"/>
                <a:gd name="connsiteY5" fmla="*/ 22076643 h 24598170"/>
                <a:gd name="connsiteX6" fmla="*/ 0 w 10267278"/>
                <a:gd name="connsiteY6" fmla="*/ 24598170 h 24598170"/>
                <a:gd name="connsiteX7" fmla="*/ 4045528 w 10267278"/>
                <a:gd name="connsiteY7" fmla="*/ 24584315 h 24598170"/>
                <a:gd name="connsiteX8" fmla="*/ 4488873 w 10267278"/>
                <a:gd name="connsiteY8" fmla="*/ 23254279 h 24598170"/>
                <a:gd name="connsiteX9" fmla="*/ 4668982 w 10267278"/>
                <a:gd name="connsiteY9" fmla="*/ 22159770 h 24598170"/>
                <a:gd name="connsiteX10" fmla="*/ 5167745 w 10267278"/>
                <a:gd name="connsiteY10" fmla="*/ 20330970 h 24598170"/>
                <a:gd name="connsiteX11" fmla="*/ 5527964 w 10267278"/>
                <a:gd name="connsiteY11" fmla="*/ 19014788 h 24598170"/>
                <a:gd name="connsiteX12" fmla="*/ 9385898 w 10267278"/>
                <a:gd name="connsiteY12" fmla="*/ 1854113 h 24598170"/>
                <a:gd name="connsiteX13" fmla="*/ 10082639 w 10267278"/>
                <a:gd name="connsiteY13" fmla="*/ 293567 h 24598170"/>
                <a:gd name="connsiteX14" fmla="*/ 7086845 w 10267278"/>
                <a:gd name="connsiteY14" fmla="*/ 231272 h 24598170"/>
                <a:gd name="connsiteX0" fmla="*/ 7086845 w 10307439"/>
                <a:gd name="connsiteY0" fmla="*/ 0 h 24366898"/>
                <a:gd name="connsiteX1" fmla="*/ 6682547 w 10307439"/>
                <a:gd name="connsiteY1" fmla="*/ 1622841 h 24366898"/>
                <a:gd name="connsiteX2" fmla="*/ 5539892 w 10307439"/>
                <a:gd name="connsiteY2" fmla="*/ 6564042 h 24366898"/>
                <a:gd name="connsiteX3" fmla="*/ 4508717 w 10307439"/>
                <a:gd name="connsiteY3" fmla="*/ 11747457 h 24366898"/>
                <a:gd name="connsiteX4" fmla="*/ 2549399 w 10307439"/>
                <a:gd name="connsiteY4" fmla="*/ 18459225 h 24366898"/>
                <a:gd name="connsiteX5" fmla="*/ 1330037 w 10307439"/>
                <a:gd name="connsiteY5" fmla="*/ 21845371 h 24366898"/>
                <a:gd name="connsiteX6" fmla="*/ 0 w 10307439"/>
                <a:gd name="connsiteY6" fmla="*/ 24366898 h 24366898"/>
                <a:gd name="connsiteX7" fmla="*/ 4045528 w 10307439"/>
                <a:gd name="connsiteY7" fmla="*/ 24353043 h 24366898"/>
                <a:gd name="connsiteX8" fmla="*/ 4488873 w 10307439"/>
                <a:gd name="connsiteY8" fmla="*/ 23023007 h 24366898"/>
                <a:gd name="connsiteX9" fmla="*/ 4668982 w 10307439"/>
                <a:gd name="connsiteY9" fmla="*/ 21928498 h 24366898"/>
                <a:gd name="connsiteX10" fmla="*/ 5167745 w 10307439"/>
                <a:gd name="connsiteY10" fmla="*/ 20099698 h 24366898"/>
                <a:gd name="connsiteX11" fmla="*/ 5527964 w 10307439"/>
                <a:gd name="connsiteY11" fmla="*/ 18783516 h 24366898"/>
                <a:gd name="connsiteX12" fmla="*/ 9553115 w 10307439"/>
                <a:gd name="connsiteY12" fmla="*/ 2833917 h 24366898"/>
                <a:gd name="connsiteX13" fmla="*/ 10082639 w 10307439"/>
                <a:gd name="connsiteY13" fmla="*/ 62295 h 24366898"/>
                <a:gd name="connsiteX14" fmla="*/ 7086845 w 10307439"/>
                <a:gd name="connsiteY14"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9553115 w 10082638"/>
                <a:gd name="connsiteY12" fmla="*/ 2833917 h 24366898"/>
                <a:gd name="connsiteX13" fmla="*/ 10082639 w 10082638"/>
                <a:gd name="connsiteY13" fmla="*/ 62295 h 24366898"/>
                <a:gd name="connsiteX14" fmla="*/ 7086845 w 10082638"/>
                <a:gd name="connsiteY14"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8967854 w 10082638"/>
                <a:gd name="connsiteY12" fmla="*/ 5207632 h 24366898"/>
                <a:gd name="connsiteX13" fmla="*/ 9553115 w 10082638"/>
                <a:gd name="connsiteY13" fmla="*/ 2833917 h 24366898"/>
                <a:gd name="connsiteX14" fmla="*/ 10082639 w 10082638"/>
                <a:gd name="connsiteY14" fmla="*/ 62295 h 24366898"/>
                <a:gd name="connsiteX15" fmla="*/ 7086845 w 10082638"/>
                <a:gd name="connsiteY15"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8020286 w 10082638"/>
                <a:gd name="connsiteY12" fmla="*/ 8356438 h 24366898"/>
                <a:gd name="connsiteX13" fmla="*/ 8967854 w 10082638"/>
                <a:gd name="connsiteY13" fmla="*/ 5207632 h 24366898"/>
                <a:gd name="connsiteX14" fmla="*/ 9553115 w 10082638"/>
                <a:gd name="connsiteY14" fmla="*/ 2833917 h 24366898"/>
                <a:gd name="connsiteX15" fmla="*/ 10082639 w 10082638"/>
                <a:gd name="connsiteY15" fmla="*/ 62295 h 24366898"/>
                <a:gd name="connsiteX16" fmla="*/ 7086845 w 10082638"/>
                <a:gd name="connsiteY16"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7239938 w 10082638"/>
                <a:gd name="connsiteY12" fmla="*/ 12183446 h 24366898"/>
                <a:gd name="connsiteX13" fmla="*/ 8020286 w 10082638"/>
                <a:gd name="connsiteY13" fmla="*/ 8356438 h 24366898"/>
                <a:gd name="connsiteX14" fmla="*/ 8967854 w 10082638"/>
                <a:gd name="connsiteY14" fmla="*/ 5207632 h 24366898"/>
                <a:gd name="connsiteX15" fmla="*/ 9553115 w 10082638"/>
                <a:gd name="connsiteY15" fmla="*/ 2833917 h 24366898"/>
                <a:gd name="connsiteX16" fmla="*/ 10082639 w 10082638"/>
                <a:gd name="connsiteY16" fmla="*/ 62295 h 24366898"/>
                <a:gd name="connsiteX17" fmla="*/ 7086845 w 10082638"/>
                <a:gd name="connsiteY17"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6153023 w 10082638"/>
                <a:gd name="connsiteY12" fmla="*/ 15671351 h 24366898"/>
                <a:gd name="connsiteX13" fmla="*/ 7239938 w 10082638"/>
                <a:gd name="connsiteY13" fmla="*/ 12183446 h 24366898"/>
                <a:gd name="connsiteX14" fmla="*/ 8020286 w 10082638"/>
                <a:gd name="connsiteY14" fmla="*/ 8356438 h 24366898"/>
                <a:gd name="connsiteX15" fmla="*/ 8967854 w 10082638"/>
                <a:gd name="connsiteY15" fmla="*/ 5207632 h 24366898"/>
                <a:gd name="connsiteX16" fmla="*/ 9553115 w 10082638"/>
                <a:gd name="connsiteY16" fmla="*/ 2833917 h 24366898"/>
                <a:gd name="connsiteX17" fmla="*/ 10082639 w 10082638"/>
                <a:gd name="connsiteY17" fmla="*/ 62295 h 24366898"/>
                <a:gd name="connsiteX18" fmla="*/ 7086845 w 10082638"/>
                <a:gd name="connsiteY18" fmla="*/ 0 h 2436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82638" h="24366898">
                  <a:moveTo>
                    <a:pt x="7086845" y="0"/>
                  </a:moveTo>
                  <a:cubicBezTo>
                    <a:pt x="6812793" y="760671"/>
                    <a:pt x="6940372" y="528834"/>
                    <a:pt x="6682547" y="1622841"/>
                  </a:cubicBezTo>
                  <a:cubicBezTo>
                    <a:pt x="6424722" y="2716848"/>
                    <a:pt x="5860392" y="4892754"/>
                    <a:pt x="5539892" y="6564042"/>
                  </a:cubicBezTo>
                  <a:cubicBezTo>
                    <a:pt x="5219392" y="8235330"/>
                    <a:pt x="5030357" y="9781074"/>
                    <a:pt x="4508717" y="11747457"/>
                  </a:cubicBezTo>
                  <a:lnTo>
                    <a:pt x="2549399" y="18459225"/>
                  </a:lnTo>
                  <a:cubicBezTo>
                    <a:pt x="2198417" y="19181971"/>
                    <a:pt x="1745673" y="21092607"/>
                    <a:pt x="1330037" y="21845371"/>
                  </a:cubicBezTo>
                  <a:cubicBezTo>
                    <a:pt x="914401" y="22598135"/>
                    <a:pt x="884382" y="22655861"/>
                    <a:pt x="0" y="24366898"/>
                  </a:cubicBezTo>
                  <a:lnTo>
                    <a:pt x="4045528" y="24353043"/>
                  </a:lnTo>
                  <a:cubicBezTo>
                    <a:pt x="4364183" y="23658006"/>
                    <a:pt x="4384964" y="23413243"/>
                    <a:pt x="4488873" y="23023007"/>
                  </a:cubicBezTo>
                  <a:cubicBezTo>
                    <a:pt x="4592782" y="22632771"/>
                    <a:pt x="4574310" y="22429571"/>
                    <a:pt x="4668982" y="21928498"/>
                  </a:cubicBezTo>
                  <a:cubicBezTo>
                    <a:pt x="4763654" y="21427425"/>
                    <a:pt x="5017654" y="20621552"/>
                    <a:pt x="5167745" y="20099698"/>
                  </a:cubicBezTo>
                  <a:cubicBezTo>
                    <a:pt x="5405581" y="19185298"/>
                    <a:pt x="5410200" y="19233789"/>
                    <a:pt x="5527964" y="18783516"/>
                  </a:cubicBezTo>
                  <a:cubicBezTo>
                    <a:pt x="5715402" y="18053532"/>
                    <a:pt x="5867694" y="16771363"/>
                    <a:pt x="6153023" y="15671351"/>
                  </a:cubicBezTo>
                  <a:cubicBezTo>
                    <a:pt x="6438352" y="14571339"/>
                    <a:pt x="6951952" y="13410672"/>
                    <a:pt x="7239938" y="12183446"/>
                  </a:cubicBezTo>
                  <a:cubicBezTo>
                    <a:pt x="7527924" y="10956220"/>
                    <a:pt x="7727655" y="9438335"/>
                    <a:pt x="8020286" y="8356438"/>
                  </a:cubicBezTo>
                  <a:cubicBezTo>
                    <a:pt x="8312917" y="7274541"/>
                    <a:pt x="8740252" y="6136126"/>
                    <a:pt x="8967854" y="5207632"/>
                  </a:cubicBezTo>
                  <a:cubicBezTo>
                    <a:pt x="9195456" y="4279138"/>
                    <a:pt x="9376607" y="3610735"/>
                    <a:pt x="9553115" y="2833917"/>
                  </a:cubicBezTo>
                  <a:cubicBezTo>
                    <a:pt x="9729623" y="2057099"/>
                    <a:pt x="9987388" y="1342001"/>
                    <a:pt x="10082639" y="62295"/>
                  </a:cubicBezTo>
                  <a:lnTo>
                    <a:pt x="7086845"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8043062" y="3182782"/>
              <a:ext cx="408211" cy="462269"/>
              <a:chOff x="1688367" y="2339340"/>
              <a:chExt cx="1668494" cy="188945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1163476"/>
                <a:chOff x="1688367" y="3065315"/>
                <a:chExt cx="1668494" cy="116347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566203"/>
                  <a:chOff x="1770097" y="3657600"/>
                  <a:chExt cx="1427235" cy="566203"/>
                </a:xfrm>
              </p:grpSpPr>
              <p:sp>
                <p:nvSpPr>
                  <p:cNvPr id="110" name="Rectangle 109"/>
                  <p:cNvSpPr/>
                  <p:nvPr/>
                </p:nvSpPr>
                <p:spPr>
                  <a:xfrm>
                    <a:off x="1770097" y="3777093"/>
                    <a:ext cx="1427235" cy="44671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6"/>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89" name="TextBox 88"/>
          <p:cNvSpPr txBox="1"/>
          <p:nvPr/>
        </p:nvSpPr>
        <p:spPr>
          <a:xfrm>
            <a:off x="76200" y="152400"/>
            <a:ext cx="4714910" cy="3170099"/>
          </a:xfrm>
          <a:prstGeom prst="rect">
            <a:avLst/>
          </a:prstGeom>
          <a:noFill/>
        </p:spPr>
        <p:txBody>
          <a:bodyPr wrap="square" rtlCol="0">
            <a:spAutoFit/>
          </a:bodyPr>
          <a:lstStyle/>
          <a:p>
            <a:pPr algn="ctr"/>
            <a:r>
              <a:rPr lang="en-US" sz="5000" dirty="0" smtClean="0"/>
              <a:t>The boat was only big enough to carry the farmer…</a:t>
            </a:r>
            <a:endParaRPr lang="en-US" sz="5000" dirty="0"/>
          </a:p>
        </p:txBody>
      </p:sp>
      <p:grpSp>
        <p:nvGrpSpPr>
          <p:cNvPr id="117" name="Group 116" descr="Wave:  Group 2"/>
          <p:cNvGrpSpPr/>
          <p:nvPr/>
        </p:nvGrpSpPr>
        <p:grpSpPr>
          <a:xfrm>
            <a:off x="3733800" y="3200377"/>
            <a:ext cx="693696" cy="444334"/>
            <a:chOff x="-4090039" y="3600859"/>
            <a:chExt cx="3973883" cy="2545399"/>
          </a:xfrm>
        </p:grpSpPr>
        <p:grpSp>
          <p:nvGrpSpPr>
            <p:cNvPr id="118" name="Group 117"/>
            <p:cNvGrpSpPr/>
            <p:nvPr/>
          </p:nvGrpSpPr>
          <p:grpSpPr>
            <a:xfrm>
              <a:off x="-2049914" y="3600859"/>
              <a:ext cx="1320784" cy="2033118"/>
              <a:chOff x="-718891" y="2420370"/>
              <a:chExt cx="1320784" cy="2033118"/>
            </a:xfrm>
          </p:grpSpPr>
          <p:grpSp>
            <p:nvGrpSpPr>
              <p:cNvPr id="215" name="Group 214"/>
              <p:cNvGrpSpPr/>
              <p:nvPr/>
            </p:nvGrpSpPr>
            <p:grpSpPr>
              <a:xfrm>
                <a:off x="-718891" y="2420370"/>
                <a:ext cx="780072" cy="2033118"/>
                <a:chOff x="4029089" y="2298229"/>
                <a:chExt cx="1635050" cy="4261466"/>
              </a:xfrm>
            </p:grpSpPr>
            <p:sp>
              <p:nvSpPr>
                <p:cNvPr id="240" name="Freeform 239"/>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Freeform 240"/>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2" name="Group 241"/>
                <p:cNvGrpSpPr/>
                <p:nvPr/>
              </p:nvGrpSpPr>
              <p:grpSpPr>
                <a:xfrm>
                  <a:off x="4475823" y="4038992"/>
                  <a:ext cx="442695" cy="1204307"/>
                  <a:chOff x="1409647" y="3886592"/>
                  <a:chExt cx="442695" cy="1204307"/>
                </a:xfrm>
              </p:grpSpPr>
              <p:sp>
                <p:nvSpPr>
                  <p:cNvPr id="247" name="Freeform 246"/>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3" name="Group 242"/>
                <p:cNvGrpSpPr/>
                <p:nvPr/>
              </p:nvGrpSpPr>
              <p:grpSpPr>
                <a:xfrm flipH="1">
                  <a:off x="4994228" y="4036801"/>
                  <a:ext cx="442695" cy="1204307"/>
                  <a:chOff x="4028134" y="4038992"/>
                  <a:chExt cx="442695" cy="1204307"/>
                </a:xfrm>
              </p:grpSpPr>
              <p:sp>
                <p:nvSpPr>
                  <p:cNvPr id="245" name="Freeform 244"/>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4" name="Oval 243"/>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16" name="Group 215"/>
              <p:cNvGrpSpPr/>
              <p:nvPr/>
            </p:nvGrpSpPr>
            <p:grpSpPr>
              <a:xfrm rot="2942221">
                <a:off x="-287590" y="2959448"/>
                <a:ext cx="697543" cy="1081423"/>
                <a:chOff x="2852607" y="2643821"/>
                <a:chExt cx="1921794" cy="2979420"/>
              </a:xfrm>
            </p:grpSpPr>
            <p:grpSp>
              <p:nvGrpSpPr>
                <p:cNvPr id="217" name="Group 216"/>
                <p:cNvGrpSpPr/>
                <p:nvPr/>
              </p:nvGrpSpPr>
              <p:grpSpPr>
                <a:xfrm>
                  <a:off x="2852607" y="2643821"/>
                  <a:ext cx="1921794" cy="2979420"/>
                  <a:chOff x="1905000" y="1463040"/>
                  <a:chExt cx="1921794" cy="2979420"/>
                </a:xfrm>
              </p:grpSpPr>
              <p:grpSp>
                <p:nvGrpSpPr>
                  <p:cNvPr id="234" name="Group 233"/>
                  <p:cNvGrpSpPr/>
                  <p:nvPr/>
                </p:nvGrpSpPr>
                <p:grpSpPr>
                  <a:xfrm>
                    <a:off x="1905000" y="1463040"/>
                    <a:ext cx="1921794" cy="2979420"/>
                    <a:chOff x="4429191" y="1310640"/>
                    <a:chExt cx="1921794" cy="2979420"/>
                  </a:xfrm>
                </p:grpSpPr>
                <p:sp>
                  <p:nvSpPr>
                    <p:cNvPr id="236" name="Freeform 235"/>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Freeform 236"/>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TextBox 237"/>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39" name="TextBox 238"/>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35" name="Freeform 234"/>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8" name="Freeform 217"/>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Freeform 218"/>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Freeform 219"/>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Freeform 220"/>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Freeform 221"/>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Freeform 222"/>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Freeform 223"/>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Freeform 224"/>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Freeform 225"/>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228"/>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229"/>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Freeform 230"/>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Freeform 231"/>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Freeform 232"/>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4090039" y="4814380"/>
              <a:ext cx="1994780" cy="891153"/>
              <a:chOff x="805646" y="504127"/>
              <a:chExt cx="2448280" cy="1093751"/>
            </a:xfrm>
          </p:grpSpPr>
          <p:sp>
            <p:nvSpPr>
              <p:cNvPr id="141" name="Freeform 140"/>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2" name="Group 141"/>
              <p:cNvGrpSpPr/>
              <p:nvPr/>
            </p:nvGrpSpPr>
            <p:grpSpPr>
              <a:xfrm>
                <a:off x="805646" y="504127"/>
                <a:ext cx="2448280" cy="1093751"/>
                <a:chOff x="805646" y="504127"/>
                <a:chExt cx="2448280" cy="1093751"/>
              </a:xfrm>
            </p:grpSpPr>
            <p:sp>
              <p:nvSpPr>
                <p:cNvPr id="143" name="Freeform 142"/>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146"/>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147"/>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148"/>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0" name="Group 149"/>
                <p:cNvGrpSpPr/>
                <p:nvPr/>
              </p:nvGrpSpPr>
              <p:grpSpPr>
                <a:xfrm>
                  <a:off x="2437062" y="504127"/>
                  <a:ext cx="816864" cy="634589"/>
                  <a:chOff x="2437062" y="504127"/>
                  <a:chExt cx="816864" cy="634589"/>
                </a:xfrm>
              </p:grpSpPr>
              <p:sp>
                <p:nvSpPr>
                  <p:cNvPr id="151" name="Freeform 150"/>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151"/>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Oval 212"/>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213"/>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20" name="Group 119"/>
            <p:cNvGrpSpPr/>
            <p:nvPr/>
          </p:nvGrpSpPr>
          <p:grpSpPr>
            <a:xfrm>
              <a:off x="-1236347" y="4974608"/>
              <a:ext cx="1120191" cy="1171650"/>
              <a:chOff x="1858464" y="2554917"/>
              <a:chExt cx="812927" cy="850271"/>
            </a:xfrm>
          </p:grpSpPr>
          <p:sp>
            <p:nvSpPr>
              <p:cNvPr id="121" name="Freeform 120"/>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p:cNvGrpSpPr/>
              <p:nvPr/>
            </p:nvGrpSpPr>
            <p:grpSpPr>
              <a:xfrm>
                <a:off x="1858464" y="2703634"/>
                <a:ext cx="305938" cy="409494"/>
                <a:chOff x="1843828" y="2654403"/>
                <a:chExt cx="305938" cy="409494"/>
              </a:xfrm>
            </p:grpSpPr>
            <p:sp>
              <p:nvSpPr>
                <p:cNvPr id="138" name="Freeform 13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138"/>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Oval 126"/>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8" name="Group 127"/>
              <p:cNvGrpSpPr/>
              <p:nvPr/>
            </p:nvGrpSpPr>
            <p:grpSpPr>
              <a:xfrm>
                <a:off x="2340695" y="2611472"/>
                <a:ext cx="330696" cy="231532"/>
                <a:chOff x="2355460" y="2587868"/>
                <a:chExt cx="330696" cy="231532"/>
              </a:xfrm>
            </p:grpSpPr>
            <p:sp>
              <p:nvSpPr>
                <p:cNvPr id="136" name="Freeform 13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val 13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Freeform 128"/>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0" name="Group 129"/>
              <p:cNvGrpSpPr/>
              <p:nvPr/>
            </p:nvGrpSpPr>
            <p:grpSpPr>
              <a:xfrm>
                <a:off x="2437357" y="2666309"/>
                <a:ext cx="69406" cy="69406"/>
                <a:chOff x="2523175" y="1394290"/>
                <a:chExt cx="69406" cy="69406"/>
              </a:xfrm>
            </p:grpSpPr>
            <p:sp>
              <p:nvSpPr>
                <p:cNvPr id="134" name="Oval 13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1" name="Group 130"/>
              <p:cNvGrpSpPr/>
              <p:nvPr/>
            </p:nvGrpSpPr>
            <p:grpSpPr>
              <a:xfrm>
                <a:off x="2516956" y="2651417"/>
                <a:ext cx="69406" cy="69406"/>
                <a:chOff x="2523175" y="1394290"/>
                <a:chExt cx="69406" cy="69406"/>
              </a:xfrm>
            </p:grpSpPr>
            <p:sp>
              <p:nvSpPr>
                <p:cNvPr id="132" name="Oval 131"/>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 name="Rectangle 2"/>
          <p:cNvSpPr/>
          <p:nvPr/>
        </p:nvSpPr>
        <p:spPr>
          <a:xfrm>
            <a:off x="5265265" y="4267200"/>
            <a:ext cx="3802535" cy="1631216"/>
          </a:xfrm>
          <a:prstGeom prst="rect">
            <a:avLst/>
          </a:prstGeom>
        </p:spPr>
        <p:txBody>
          <a:bodyPr wrap="square">
            <a:spAutoFit/>
          </a:bodyPr>
          <a:lstStyle/>
          <a:p>
            <a:pPr algn="ctr"/>
            <a:r>
              <a:rPr lang="en-US" sz="5000" dirty="0" smtClean="0"/>
              <a:t>and one other item.</a:t>
            </a:r>
            <a:endParaRPr lang="en-US" sz="5000" dirty="0"/>
          </a:p>
        </p:txBody>
      </p:sp>
    </p:spTree>
    <p:extLst>
      <p:ext uri="{BB962C8B-B14F-4D97-AF65-F5344CB8AC3E}">
        <p14:creationId xmlns:p14="http://schemas.microsoft.com/office/powerpoint/2010/main" val="2138677581"/>
      </p:ext>
    </p:extLst>
  </p:cSld>
  <p:clrMapOvr>
    <a:masterClrMapping/>
  </p:clrMapOvr>
  <mc:AlternateContent xmlns:mc="http://schemas.openxmlformats.org/markup-compatibility/2006" xmlns:p14="http://schemas.microsoft.com/office/powerpoint/2010/main">
    <mc:Choice Requires="p14">
      <p:transition spd="med" p14:dur="700" advClick="0" advTm="6000">
        <p:fade/>
      </p:transition>
    </mc:Choice>
    <mc:Fallback xmlns="">
      <p:transition spd="med" advClick="0" advTm="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p:cNvGrpSpPr/>
          <p:nvPr/>
        </p:nvGrpSpPr>
        <p:grpSpPr>
          <a:xfrm>
            <a:off x="4714208" y="3837882"/>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114"/>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7" name="Group 116"/>
            <p:cNvGrpSpPr/>
            <p:nvPr/>
          </p:nvGrpSpPr>
          <p:grpSpPr>
            <a:xfrm>
              <a:off x="1688367" y="3065315"/>
              <a:ext cx="1668494" cy="885406"/>
              <a:chOff x="1688367" y="3065315"/>
              <a:chExt cx="1668494" cy="885406"/>
            </a:xfrm>
          </p:grpSpPr>
          <p:sp>
            <p:nvSpPr>
              <p:cNvPr id="143" name="Freeform 14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4" name="Group 143"/>
              <p:cNvGrpSpPr/>
              <p:nvPr/>
            </p:nvGrpSpPr>
            <p:grpSpPr>
              <a:xfrm>
                <a:off x="1770097" y="3662588"/>
                <a:ext cx="1427235" cy="288133"/>
                <a:chOff x="1770097" y="3657600"/>
                <a:chExt cx="1427235" cy="288133"/>
              </a:xfrm>
            </p:grpSpPr>
            <p:sp>
              <p:nvSpPr>
                <p:cNvPr id="145" name="Rectangle 14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3" name="Group 192"/>
          <p:cNvGrpSpPr/>
          <p:nvPr/>
        </p:nvGrpSpPr>
        <p:grpSpPr>
          <a:xfrm flipH="1">
            <a:off x="7385749" y="3583514"/>
            <a:ext cx="1994780" cy="891153"/>
            <a:chOff x="805646" y="504127"/>
            <a:chExt cx="2448280" cy="1093751"/>
          </a:xfrm>
        </p:grpSpPr>
        <p:sp>
          <p:nvSpPr>
            <p:cNvPr id="194" name="Freeform 193"/>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805646" y="504127"/>
              <a:ext cx="2448280" cy="1093751"/>
              <a:chOff x="805646" y="504127"/>
              <a:chExt cx="2448280" cy="1093751"/>
            </a:xfrm>
          </p:grpSpPr>
          <p:sp>
            <p:nvSpPr>
              <p:cNvPr id="196" name="Freeform 195"/>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99"/>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3" name="Group 202"/>
              <p:cNvGrpSpPr/>
              <p:nvPr/>
            </p:nvGrpSpPr>
            <p:grpSpPr>
              <a:xfrm>
                <a:off x="2437062" y="504127"/>
                <a:ext cx="816864" cy="634589"/>
                <a:chOff x="2437062" y="504127"/>
                <a:chExt cx="816864" cy="634589"/>
              </a:xfrm>
            </p:grpSpPr>
            <p:sp>
              <p:nvSpPr>
                <p:cNvPr id="204" name="Freeform 203"/>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2" name="Group 211"/>
          <p:cNvGrpSpPr/>
          <p:nvPr/>
        </p:nvGrpSpPr>
        <p:grpSpPr>
          <a:xfrm>
            <a:off x="6642452" y="3365595"/>
            <a:ext cx="780072" cy="2033118"/>
            <a:chOff x="4029089" y="2298229"/>
            <a:chExt cx="1635050" cy="4261466"/>
          </a:xfrm>
        </p:grpSpPr>
        <p:sp>
          <p:nvSpPr>
            <p:cNvPr id="213" name="Freeform 21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21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5" name="Group 214"/>
            <p:cNvGrpSpPr/>
            <p:nvPr/>
          </p:nvGrpSpPr>
          <p:grpSpPr>
            <a:xfrm>
              <a:off x="4475823" y="4038992"/>
              <a:ext cx="442695" cy="1204307"/>
              <a:chOff x="1409647" y="3886592"/>
              <a:chExt cx="442695" cy="1204307"/>
            </a:xfrm>
          </p:grpSpPr>
          <p:sp>
            <p:nvSpPr>
              <p:cNvPr id="220" name="Freeform 21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flipH="1">
              <a:off x="4994228" y="4036801"/>
              <a:ext cx="442695" cy="1204307"/>
              <a:chOff x="4028134" y="4038992"/>
              <a:chExt cx="442695" cy="1204307"/>
            </a:xfrm>
          </p:grpSpPr>
          <p:sp>
            <p:nvSpPr>
              <p:cNvPr id="218" name="Freeform 21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7" name="Oval 21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46" name="Group 245"/>
          <p:cNvGrpSpPr/>
          <p:nvPr/>
        </p:nvGrpSpPr>
        <p:grpSpPr>
          <a:xfrm flipH="1">
            <a:off x="7530141" y="4642135"/>
            <a:ext cx="1120191" cy="1171650"/>
            <a:chOff x="1858464" y="2554917"/>
            <a:chExt cx="812927" cy="850271"/>
          </a:xfrm>
        </p:grpSpPr>
        <p:sp>
          <p:nvSpPr>
            <p:cNvPr id="247" name="Freeform 24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24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reeform 24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Freeform 25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2" name="Group 251"/>
            <p:cNvGrpSpPr/>
            <p:nvPr/>
          </p:nvGrpSpPr>
          <p:grpSpPr>
            <a:xfrm>
              <a:off x="1858464" y="2703634"/>
              <a:ext cx="305938" cy="409494"/>
              <a:chOff x="1843828" y="2654403"/>
              <a:chExt cx="305938" cy="409494"/>
            </a:xfrm>
          </p:grpSpPr>
          <p:sp>
            <p:nvSpPr>
              <p:cNvPr id="264" name="Freeform 26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reeform 26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3" name="Oval 25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p:cNvGrpSpPr/>
            <p:nvPr/>
          </p:nvGrpSpPr>
          <p:grpSpPr>
            <a:xfrm>
              <a:off x="2340695" y="2611472"/>
              <a:ext cx="330696" cy="231532"/>
              <a:chOff x="2355460" y="2587868"/>
              <a:chExt cx="330696" cy="231532"/>
            </a:xfrm>
          </p:grpSpPr>
          <p:sp>
            <p:nvSpPr>
              <p:cNvPr id="262" name="Freeform 26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5" name="Freeform 25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437357" y="2666309"/>
              <a:ext cx="69406" cy="69406"/>
              <a:chOff x="2523175" y="1394290"/>
              <a:chExt cx="69406" cy="69406"/>
            </a:xfrm>
          </p:grpSpPr>
          <p:sp>
            <p:nvSpPr>
              <p:cNvPr id="260" name="Oval 25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7" name="Group 256"/>
            <p:cNvGrpSpPr/>
            <p:nvPr/>
          </p:nvGrpSpPr>
          <p:grpSpPr>
            <a:xfrm>
              <a:off x="2516956" y="2651417"/>
              <a:ext cx="69406" cy="69406"/>
              <a:chOff x="2523175" y="1394290"/>
              <a:chExt cx="69406" cy="69406"/>
            </a:xfrm>
          </p:grpSpPr>
          <p:sp>
            <p:nvSpPr>
              <p:cNvPr id="258" name="Oval 25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67" name="Freeform 266">
            <a:hlinkClick r:id="rId2" action="ppaction://hlinksldjump"/>
          </p:cNvPr>
          <p:cNvSpPr/>
          <p:nvPr/>
        </p:nvSpPr>
        <p:spPr>
          <a:xfrm flipH="1">
            <a:off x="7269787" y="3453829"/>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Freeform 267">
            <a:hlinkClick r:id="rId3" action="ppaction://hlinksldjump"/>
          </p:cNvPr>
          <p:cNvSpPr/>
          <p:nvPr/>
        </p:nvSpPr>
        <p:spPr>
          <a:xfrm>
            <a:off x="346960" y="2248634"/>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Freeform 268">
            <a:hlinkClick r:id="rId4" action="ppaction://hlinksldjump"/>
          </p:cNvPr>
          <p:cNvSpPr/>
          <p:nvPr/>
        </p:nvSpPr>
        <p:spPr>
          <a:xfrm flipH="1">
            <a:off x="7455505" y="4609818"/>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Freeform 269">
            <a:hlinkClick r:id="rId3" action="ppaction://hlinksldjump"/>
          </p:cNvPr>
          <p:cNvSpPr/>
          <p:nvPr/>
        </p:nvSpPr>
        <p:spPr>
          <a:xfrm>
            <a:off x="6559607" y="3252886"/>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7620397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457200" y="990600"/>
            <a:ext cx="8229600" cy="1143000"/>
          </a:xfrm>
        </p:spPr>
        <p:txBody>
          <a:bodyPr>
            <a:normAutofit fontScale="90000"/>
          </a:bodyPr>
          <a:lstStyle/>
          <a:p>
            <a:r>
              <a:rPr lang="en-US" dirty="0" smtClean="0"/>
              <a:t>If they clicked directly on the grain without first making the guy go back for step 2</a:t>
            </a:r>
            <a:endParaRPr lang="en-US" dirty="0"/>
          </a:p>
        </p:txBody>
      </p:sp>
    </p:spTree>
    <p:extLst>
      <p:ext uri="{BB962C8B-B14F-4D97-AF65-F5344CB8AC3E}">
        <p14:creationId xmlns:p14="http://schemas.microsoft.com/office/powerpoint/2010/main" val="3627067207"/>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507828" y="3061529"/>
            <a:ext cx="1668494" cy="2368737"/>
            <a:chOff x="4507828" y="3061529"/>
            <a:chExt cx="1668494" cy="2368737"/>
          </a:xfrm>
        </p:grpSpPr>
        <p:grpSp>
          <p:nvGrpSpPr>
            <p:cNvPr id="171" name="Group 170"/>
            <p:cNvGrpSpPr/>
            <p:nvPr/>
          </p:nvGrpSpPr>
          <p:grpSpPr>
            <a:xfrm>
              <a:off x="4724400" y="3061529"/>
              <a:ext cx="780072" cy="2033118"/>
              <a:chOff x="4029089" y="2298229"/>
              <a:chExt cx="1635050" cy="4261466"/>
            </a:xfrm>
          </p:grpSpPr>
          <p:sp>
            <p:nvSpPr>
              <p:cNvPr id="172" name="Freeform 17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4" name="Group 173"/>
              <p:cNvGrpSpPr/>
              <p:nvPr/>
            </p:nvGrpSpPr>
            <p:grpSpPr>
              <a:xfrm>
                <a:off x="4475823" y="4038992"/>
                <a:ext cx="442695" cy="1204307"/>
                <a:chOff x="1409647" y="3886592"/>
                <a:chExt cx="442695" cy="1204307"/>
              </a:xfrm>
            </p:grpSpPr>
            <p:sp>
              <p:nvSpPr>
                <p:cNvPr id="179" name="Freeform 17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4994228" y="4036801"/>
                <a:ext cx="442695" cy="1204307"/>
                <a:chOff x="4028134" y="4038992"/>
                <a:chExt cx="442695" cy="1204307"/>
              </a:xfrm>
            </p:grpSpPr>
            <p:sp>
              <p:nvSpPr>
                <p:cNvPr id="177" name="Freeform 17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Oval 17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9" name="Group 88"/>
          <p:cNvGrpSpPr/>
          <p:nvPr/>
        </p:nvGrpSpPr>
        <p:grpSpPr>
          <a:xfrm flipH="1">
            <a:off x="7530141" y="4642135"/>
            <a:ext cx="1120191" cy="1171650"/>
            <a:chOff x="1858464" y="2554917"/>
            <a:chExt cx="812927" cy="850271"/>
          </a:xfrm>
        </p:grpSpPr>
        <p:sp>
          <p:nvSpPr>
            <p:cNvPr id="109" name="Freeform 10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p:cNvGrpSpPr/>
            <p:nvPr/>
          </p:nvGrpSpPr>
          <p:grpSpPr>
            <a:xfrm>
              <a:off x="1858464" y="2703634"/>
              <a:ext cx="305938" cy="409494"/>
              <a:chOff x="1843828" y="2654403"/>
              <a:chExt cx="305938" cy="409494"/>
            </a:xfrm>
          </p:grpSpPr>
          <p:sp>
            <p:nvSpPr>
              <p:cNvPr id="162" name="Freeform 161"/>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Oval 11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p:cNvGrpSpPr/>
            <p:nvPr/>
          </p:nvGrpSpPr>
          <p:grpSpPr>
            <a:xfrm>
              <a:off x="2340695" y="2611472"/>
              <a:ext cx="330696" cy="231532"/>
              <a:chOff x="2355460" y="2587868"/>
              <a:chExt cx="330696" cy="231532"/>
            </a:xfrm>
          </p:grpSpPr>
          <p:sp>
            <p:nvSpPr>
              <p:cNvPr id="151" name="Freeform 15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4" name="Freeform 14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5" name="Group 144"/>
            <p:cNvGrpSpPr/>
            <p:nvPr/>
          </p:nvGrpSpPr>
          <p:grpSpPr>
            <a:xfrm>
              <a:off x="2437357" y="2666309"/>
              <a:ext cx="69406" cy="69406"/>
              <a:chOff x="2523175" y="1394290"/>
              <a:chExt cx="69406" cy="69406"/>
            </a:xfrm>
          </p:grpSpPr>
          <p:sp>
            <p:nvSpPr>
              <p:cNvPr id="149" name="Oval 14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p:cNvGrpSpPr/>
            <p:nvPr/>
          </p:nvGrpSpPr>
          <p:grpSpPr>
            <a:xfrm>
              <a:off x="2516956" y="2651417"/>
              <a:ext cx="69406" cy="69406"/>
              <a:chOff x="2523175" y="1394290"/>
              <a:chExt cx="69406" cy="69406"/>
            </a:xfrm>
          </p:grpSpPr>
          <p:sp>
            <p:nvSpPr>
              <p:cNvPr id="147" name="Oval 14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Oval 14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1460885303"/>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507828" y="3061529"/>
            <a:ext cx="1668494" cy="2368737"/>
            <a:chOff x="4507828" y="3061529"/>
            <a:chExt cx="1668494" cy="2368737"/>
          </a:xfrm>
        </p:grpSpPr>
        <p:grpSp>
          <p:nvGrpSpPr>
            <p:cNvPr id="171" name="Group 170"/>
            <p:cNvGrpSpPr/>
            <p:nvPr/>
          </p:nvGrpSpPr>
          <p:grpSpPr>
            <a:xfrm>
              <a:off x="4724400" y="3061529"/>
              <a:ext cx="780072" cy="2033118"/>
              <a:chOff x="4029089" y="2298229"/>
              <a:chExt cx="1635050" cy="4261466"/>
            </a:xfrm>
          </p:grpSpPr>
          <p:sp>
            <p:nvSpPr>
              <p:cNvPr id="172" name="Freeform 17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4" name="Group 173"/>
              <p:cNvGrpSpPr/>
              <p:nvPr/>
            </p:nvGrpSpPr>
            <p:grpSpPr>
              <a:xfrm>
                <a:off x="4475823" y="4038992"/>
                <a:ext cx="442695" cy="1204307"/>
                <a:chOff x="1409647" y="3886592"/>
                <a:chExt cx="442695" cy="1204307"/>
              </a:xfrm>
            </p:grpSpPr>
            <p:sp>
              <p:nvSpPr>
                <p:cNvPr id="179" name="Freeform 17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4994228" y="4036801"/>
                <a:ext cx="442695" cy="1204307"/>
                <a:chOff x="4028134" y="4038992"/>
                <a:chExt cx="442695" cy="1204307"/>
              </a:xfrm>
            </p:grpSpPr>
            <p:sp>
              <p:nvSpPr>
                <p:cNvPr id="177" name="Freeform 17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Oval 17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26" name="Group 225"/>
          <p:cNvGrpSpPr/>
          <p:nvPr/>
        </p:nvGrpSpPr>
        <p:grpSpPr>
          <a:xfrm flipH="1">
            <a:off x="7530141" y="4642135"/>
            <a:ext cx="1120191" cy="1171650"/>
            <a:chOff x="1858464" y="2554917"/>
            <a:chExt cx="812927" cy="850271"/>
          </a:xfrm>
        </p:grpSpPr>
        <p:sp>
          <p:nvSpPr>
            <p:cNvPr id="227" name="Freeform 22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22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22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Freeform 23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2" name="Group 231"/>
            <p:cNvGrpSpPr/>
            <p:nvPr/>
          </p:nvGrpSpPr>
          <p:grpSpPr>
            <a:xfrm>
              <a:off x="1858464" y="2703634"/>
              <a:ext cx="305938" cy="409494"/>
              <a:chOff x="1843828" y="2654403"/>
              <a:chExt cx="305938" cy="409494"/>
            </a:xfrm>
          </p:grpSpPr>
          <p:sp>
            <p:nvSpPr>
              <p:cNvPr id="244" name="Freeform 24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Freeform 24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Freeform 24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3" name="Oval 23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4" name="Group 233"/>
            <p:cNvGrpSpPr/>
            <p:nvPr/>
          </p:nvGrpSpPr>
          <p:grpSpPr>
            <a:xfrm>
              <a:off x="2340695" y="2611472"/>
              <a:ext cx="330696" cy="231532"/>
              <a:chOff x="2355460" y="2587868"/>
              <a:chExt cx="330696" cy="231532"/>
            </a:xfrm>
          </p:grpSpPr>
          <p:sp>
            <p:nvSpPr>
              <p:cNvPr id="242" name="Freeform 24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24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5" name="Freeform 23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6" name="Group 235"/>
            <p:cNvGrpSpPr/>
            <p:nvPr/>
          </p:nvGrpSpPr>
          <p:grpSpPr>
            <a:xfrm>
              <a:off x="2437357" y="2666309"/>
              <a:ext cx="69406" cy="69406"/>
              <a:chOff x="2523175" y="1394290"/>
              <a:chExt cx="69406" cy="69406"/>
            </a:xfrm>
          </p:grpSpPr>
          <p:sp>
            <p:nvSpPr>
              <p:cNvPr id="240" name="Oval 23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Oval 24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7" name="Group 236"/>
            <p:cNvGrpSpPr/>
            <p:nvPr/>
          </p:nvGrpSpPr>
          <p:grpSpPr>
            <a:xfrm>
              <a:off x="2516956" y="2651417"/>
              <a:ext cx="69406" cy="69406"/>
              <a:chOff x="2523175" y="1394290"/>
              <a:chExt cx="69406" cy="69406"/>
            </a:xfrm>
          </p:grpSpPr>
          <p:sp>
            <p:nvSpPr>
              <p:cNvPr id="238" name="Oval 23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Oval 23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1352142168"/>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1.38889E-6 2.89017E-6 L -0.2842 -0.24116 " pathEditMode="relative" rAng="0" ptsTypes="AA">
                                      <p:cBhvr>
                                        <p:cTn id="6" dur="2000" fill="hold"/>
                                        <p:tgtEl>
                                          <p:spTgt spid="2"/>
                                        </p:tgtEl>
                                        <p:attrNameLst>
                                          <p:attrName>ppt_x</p:attrName>
                                          <p:attrName>ppt_y</p:attrName>
                                        </p:attrNameLst>
                                      </p:cBhvr>
                                      <p:rCtr x="-14219" y="-1206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 name="Group 87" descr="Left:  Group 1"/>
          <p:cNvGrpSpPr/>
          <p:nvPr/>
        </p:nvGrpSpPr>
        <p:grpSpPr>
          <a:xfrm>
            <a:off x="1909103" y="1407654"/>
            <a:ext cx="1668494" cy="2368737"/>
            <a:chOff x="4507828" y="3061529"/>
            <a:chExt cx="1668494" cy="2368737"/>
          </a:xfrm>
        </p:grpSpPr>
        <p:grpSp>
          <p:nvGrpSpPr>
            <p:cNvPr id="89" name="Group 88"/>
            <p:cNvGrpSpPr/>
            <p:nvPr/>
          </p:nvGrpSpPr>
          <p:grpSpPr>
            <a:xfrm>
              <a:off x="4724400" y="3061529"/>
              <a:ext cx="780072" cy="2033118"/>
              <a:chOff x="4029089" y="2298229"/>
              <a:chExt cx="1635050" cy="4261466"/>
            </a:xfrm>
          </p:grpSpPr>
          <p:sp>
            <p:nvSpPr>
              <p:cNvPr id="163" name="Freeform 16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4475823" y="4038992"/>
                <a:ext cx="442695" cy="1204307"/>
                <a:chOff x="1409647" y="3886592"/>
                <a:chExt cx="442695" cy="1204307"/>
              </a:xfrm>
            </p:grpSpPr>
            <p:sp>
              <p:nvSpPr>
                <p:cNvPr id="170" name="Freeform 16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p:cNvGrpSpPr/>
              <p:nvPr/>
            </p:nvGrpSpPr>
            <p:grpSpPr>
              <a:xfrm flipH="1">
                <a:off x="4994228" y="4036801"/>
                <a:ext cx="442695" cy="1204307"/>
                <a:chOff x="4028134" y="4038992"/>
                <a:chExt cx="442695" cy="1204307"/>
              </a:xfrm>
            </p:grpSpPr>
            <p:sp>
              <p:nvSpPr>
                <p:cNvPr id="168" name="Freeform 16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Oval 16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25" name="Group 224"/>
          <p:cNvGrpSpPr/>
          <p:nvPr/>
        </p:nvGrpSpPr>
        <p:grpSpPr>
          <a:xfrm flipH="1">
            <a:off x="7530141" y="4642135"/>
            <a:ext cx="1120191" cy="1171650"/>
            <a:chOff x="1858464" y="2554917"/>
            <a:chExt cx="812927" cy="850271"/>
          </a:xfrm>
        </p:grpSpPr>
        <p:sp>
          <p:nvSpPr>
            <p:cNvPr id="226" name="Freeform 225"/>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228"/>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229"/>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1" name="Group 230"/>
            <p:cNvGrpSpPr/>
            <p:nvPr/>
          </p:nvGrpSpPr>
          <p:grpSpPr>
            <a:xfrm>
              <a:off x="1858464" y="2703634"/>
              <a:ext cx="305938" cy="409494"/>
              <a:chOff x="1843828" y="2654403"/>
              <a:chExt cx="305938" cy="409494"/>
            </a:xfrm>
          </p:grpSpPr>
          <p:sp>
            <p:nvSpPr>
              <p:cNvPr id="243" name="Freeform 24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Freeform 24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Freeform 24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2" name="Oval 231"/>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3" name="Group 232"/>
            <p:cNvGrpSpPr/>
            <p:nvPr/>
          </p:nvGrpSpPr>
          <p:grpSpPr>
            <a:xfrm>
              <a:off x="2340695" y="2611472"/>
              <a:ext cx="330696" cy="231532"/>
              <a:chOff x="2355460" y="2587868"/>
              <a:chExt cx="330696" cy="231532"/>
            </a:xfrm>
          </p:grpSpPr>
          <p:sp>
            <p:nvSpPr>
              <p:cNvPr id="241" name="Freeform 24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4" name="Freeform 23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5" name="Group 234"/>
            <p:cNvGrpSpPr/>
            <p:nvPr/>
          </p:nvGrpSpPr>
          <p:grpSpPr>
            <a:xfrm>
              <a:off x="2437357" y="2666309"/>
              <a:ext cx="69406" cy="69406"/>
              <a:chOff x="2523175" y="1394290"/>
              <a:chExt cx="69406" cy="69406"/>
            </a:xfrm>
          </p:grpSpPr>
          <p:sp>
            <p:nvSpPr>
              <p:cNvPr id="239" name="Oval 23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23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6" name="Group 235"/>
            <p:cNvGrpSpPr/>
            <p:nvPr/>
          </p:nvGrpSpPr>
          <p:grpSpPr>
            <a:xfrm>
              <a:off x="2516956" y="2651417"/>
              <a:ext cx="69406" cy="69406"/>
              <a:chOff x="2523175" y="1394290"/>
              <a:chExt cx="69406" cy="69406"/>
            </a:xfrm>
          </p:grpSpPr>
          <p:sp>
            <p:nvSpPr>
              <p:cNvPr id="237" name="Oval 23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Oval 23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1130172548"/>
      </p:ext>
    </p:extLst>
  </p:cSld>
  <p:clrMapOvr>
    <a:masterClrMapping/>
  </p:clrMapOvr>
  <mc:AlternateContent xmlns:mc="http://schemas.openxmlformats.org/markup-compatibility/2006" xmlns:p14="http://schemas.microsoft.com/office/powerpoint/2010/main">
    <mc:Choice Requires="p14">
      <p:transition p14:dur="0" advClick="0" advTm="500"/>
    </mc:Choice>
    <mc:Fallback xmlns="">
      <p:transition advClick="0" advTm="500"/>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 name="Group 1"/>
          <p:cNvGrpSpPr/>
          <p:nvPr/>
        </p:nvGrpSpPr>
        <p:grpSpPr>
          <a:xfrm>
            <a:off x="1909103" y="1407654"/>
            <a:ext cx="1668494" cy="2368737"/>
            <a:chOff x="1909103" y="1407654"/>
            <a:chExt cx="1668494" cy="2368737"/>
          </a:xfrm>
        </p:grpSpPr>
        <p:grpSp>
          <p:nvGrpSpPr>
            <p:cNvPr id="119" name="Group 118"/>
            <p:cNvGrpSpPr/>
            <p:nvPr/>
          </p:nvGrpSpPr>
          <p:grpSpPr>
            <a:xfrm>
              <a:off x="2735336" y="2342904"/>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 name="Group 87" descr="Left:  Group 1"/>
            <p:cNvGrpSpPr/>
            <p:nvPr/>
          </p:nvGrpSpPr>
          <p:grpSpPr>
            <a:xfrm>
              <a:off x="1909103" y="1407654"/>
              <a:ext cx="1668494" cy="2368737"/>
              <a:chOff x="4507828" y="3061529"/>
              <a:chExt cx="1668494" cy="2368737"/>
            </a:xfrm>
          </p:grpSpPr>
          <p:grpSp>
            <p:nvGrpSpPr>
              <p:cNvPr id="89" name="Group 88"/>
              <p:cNvGrpSpPr/>
              <p:nvPr/>
            </p:nvGrpSpPr>
            <p:grpSpPr>
              <a:xfrm>
                <a:off x="4724400" y="3061529"/>
                <a:ext cx="780072" cy="2033118"/>
                <a:chOff x="4029089" y="2298229"/>
                <a:chExt cx="1635050" cy="4261466"/>
              </a:xfrm>
            </p:grpSpPr>
            <p:sp>
              <p:nvSpPr>
                <p:cNvPr id="163" name="Freeform 16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4475823" y="4038992"/>
                  <a:ext cx="442695" cy="1204307"/>
                  <a:chOff x="1409647" y="3886592"/>
                  <a:chExt cx="442695" cy="1204307"/>
                </a:xfrm>
              </p:grpSpPr>
              <p:sp>
                <p:nvSpPr>
                  <p:cNvPr id="170" name="Freeform 16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p:cNvGrpSpPr/>
                <p:nvPr/>
              </p:nvGrpSpPr>
              <p:grpSpPr>
                <a:xfrm flipH="1">
                  <a:off x="4994228" y="4036801"/>
                  <a:ext cx="442695" cy="1204307"/>
                  <a:chOff x="4028134" y="4038992"/>
                  <a:chExt cx="442695" cy="1204307"/>
                </a:xfrm>
              </p:grpSpPr>
              <p:sp>
                <p:nvSpPr>
                  <p:cNvPr id="168" name="Freeform 16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Oval 16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grpSp>
        <p:nvGrpSpPr>
          <p:cNvPr id="225" name="Group 224"/>
          <p:cNvGrpSpPr/>
          <p:nvPr/>
        </p:nvGrpSpPr>
        <p:grpSpPr>
          <a:xfrm flipH="1">
            <a:off x="7530141" y="4642135"/>
            <a:ext cx="1120191" cy="1171650"/>
            <a:chOff x="1858464" y="2554917"/>
            <a:chExt cx="812927" cy="850271"/>
          </a:xfrm>
        </p:grpSpPr>
        <p:sp>
          <p:nvSpPr>
            <p:cNvPr id="226" name="Freeform 225"/>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228"/>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229"/>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1" name="Group 230"/>
            <p:cNvGrpSpPr/>
            <p:nvPr/>
          </p:nvGrpSpPr>
          <p:grpSpPr>
            <a:xfrm>
              <a:off x="1858464" y="2703634"/>
              <a:ext cx="305938" cy="409494"/>
              <a:chOff x="1843828" y="2654403"/>
              <a:chExt cx="305938" cy="409494"/>
            </a:xfrm>
          </p:grpSpPr>
          <p:sp>
            <p:nvSpPr>
              <p:cNvPr id="243" name="Freeform 24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Freeform 24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Freeform 24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2" name="Oval 231"/>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3" name="Group 232"/>
            <p:cNvGrpSpPr/>
            <p:nvPr/>
          </p:nvGrpSpPr>
          <p:grpSpPr>
            <a:xfrm>
              <a:off x="2340695" y="2611472"/>
              <a:ext cx="330696" cy="231532"/>
              <a:chOff x="2355460" y="2587868"/>
              <a:chExt cx="330696" cy="231532"/>
            </a:xfrm>
          </p:grpSpPr>
          <p:sp>
            <p:nvSpPr>
              <p:cNvPr id="241" name="Freeform 24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4" name="Freeform 23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5" name="Group 234"/>
            <p:cNvGrpSpPr/>
            <p:nvPr/>
          </p:nvGrpSpPr>
          <p:grpSpPr>
            <a:xfrm>
              <a:off x="2437357" y="2666309"/>
              <a:ext cx="69406" cy="69406"/>
              <a:chOff x="2523175" y="1394290"/>
              <a:chExt cx="69406" cy="69406"/>
            </a:xfrm>
          </p:grpSpPr>
          <p:sp>
            <p:nvSpPr>
              <p:cNvPr id="239" name="Oval 23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23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6" name="Group 235"/>
            <p:cNvGrpSpPr/>
            <p:nvPr/>
          </p:nvGrpSpPr>
          <p:grpSpPr>
            <a:xfrm>
              <a:off x="2516956" y="2651417"/>
              <a:ext cx="69406" cy="69406"/>
              <a:chOff x="2523175" y="1394290"/>
              <a:chExt cx="69406" cy="69406"/>
            </a:xfrm>
          </p:grpSpPr>
          <p:sp>
            <p:nvSpPr>
              <p:cNvPr id="237" name="Oval 23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Oval 23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832121519"/>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5.55112E-17 7.40741E-7 L 0.30868 0.24305 " pathEditMode="relative" rAng="0" ptsTypes="AA">
                                      <p:cBhvr>
                                        <p:cTn id="6" dur="2000" fill="hold"/>
                                        <p:tgtEl>
                                          <p:spTgt spid="2"/>
                                        </p:tgtEl>
                                        <p:attrNameLst>
                                          <p:attrName>ppt_x</p:attrName>
                                          <p:attrName>ppt_y</p:attrName>
                                        </p:attrNameLst>
                                      </p:cBhvr>
                                      <p:rCtr x="15434" y="1215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25" name="Group 224"/>
          <p:cNvGrpSpPr/>
          <p:nvPr/>
        </p:nvGrpSpPr>
        <p:grpSpPr>
          <a:xfrm flipH="1">
            <a:off x="7530141" y="4642135"/>
            <a:ext cx="1120191" cy="1171650"/>
            <a:chOff x="1858464" y="2554917"/>
            <a:chExt cx="812927" cy="850271"/>
          </a:xfrm>
        </p:grpSpPr>
        <p:sp>
          <p:nvSpPr>
            <p:cNvPr id="226" name="Freeform 225"/>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228"/>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229"/>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1" name="Group 230"/>
            <p:cNvGrpSpPr/>
            <p:nvPr/>
          </p:nvGrpSpPr>
          <p:grpSpPr>
            <a:xfrm>
              <a:off x="1858464" y="2703634"/>
              <a:ext cx="305938" cy="409494"/>
              <a:chOff x="1843828" y="2654403"/>
              <a:chExt cx="305938" cy="409494"/>
            </a:xfrm>
          </p:grpSpPr>
          <p:sp>
            <p:nvSpPr>
              <p:cNvPr id="243" name="Freeform 24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Freeform 24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Freeform 24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2" name="Oval 231"/>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3" name="Group 232"/>
            <p:cNvGrpSpPr/>
            <p:nvPr/>
          </p:nvGrpSpPr>
          <p:grpSpPr>
            <a:xfrm>
              <a:off x="2340695" y="2611472"/>
              <a:ext cx="330696" cy="231532"/>
              <a:chOff x="2355460" y="2587868"/>
              <a:chExt cx="330696" cy="231532"/>
            </a:xfrm>
          </p:grpSpPr>
          <p:sp>
            <p:nvSpPr>
              <p:cNvPr id="241" name="Freeform 24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4" name="Freeform 23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5" name="Group 234"/>
            <p:cNvGrpSpPr/>
            <p:nvPr/>
          </p:nvGrpSpPr>
          <p:grpSpPr>
            <a:xfrm>
              <a:off x="2437357" y="2666309"/>
              <a:ext cx="69406" cy="69406"/>
              <a:chOff x="2523175" y="1394290"/>
              <a:chExt cx="69406" cy="69406"/>
            </a:xfrm>
          </p:grpSpPr>
          <p:sp>
            <p:nvSpPr>
              <p:cNvPr id="239" name="Oval 23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23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6" name="Group 235"/>
            <p:cNvGrpSpPr/>
            <p:nvPr/>
          </p:nvGrpSpPr>
          <p:grpSpPr>
            <a:xfrm>
              <a:off x="2516956" y="2651417"/>
              <a:ext cx="69406" cy="69406"/>
              <a:chOff x="2523175" y="1394290"/>
              <a:chExt cx="69406" cy="69406"/>
            </a:xfrm>
          </p:grpSpPr>
          <p:sp>
            <p:nvSpPr>
              <p:cNvPr id="237" name="Oval 23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Oval 23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4" name="Group 173"/>
          <p:cNvGrpSpPr/>
          <p:nvPr/>
        </p:nvGrpSpPr>
        <p:grpSpPr>
          <a:xfrm>
            <a:off x="7033443" y="5505696"/>
            <a:ext cx="697543" cy="1081423"/>
            <a:chOff x="2852607" y="2643821"/>
            <a:chExt cx="1921794" cy="2979420"/>
          </a:xfrm>
        </p:grpSpPr>
        <p:grpSp>
          <p:nvGrpSpPr>
            <p:cNvPr id="175" name="Group 174"/>
            <p:cNvGrpSpPr/>
            <p:nvPr/>
          </p:nvGrpSpPr>
          <p:grpSpPr>
            <a:xfrm>
              <a:off x="2852607" y="2643821"/>
              <a:ext cx="1921794" cy="2979420"/>
              <a:chOff x="1905000" y="1463040"/>
              <a:chExt cx="1921794" cy="2979420"/>
            </a:xfrm>
          </p:grpSpPr>
          <p:grpSp>
            <p:nvGrpSpPr>
              <p:cNvPr id="192" name="Group 191"/>
              <p:cNvGrpSpPr/>
              <p:nvPr/>
            </p:nvGrpSpPr>
            <p:grpSpPr>
              <a:xfrm>
                <a:off x="1905000" y="1463040"/>
                <a:ext cx="1921794" cy="2979420"/>
                <a:chOff x="4429191" y="1310640"/>
                <a:chExt cx="1921794" cy="2979420"/>
              </a:xfrm>
            </p:grpSpPr>
            <p:sp>
              <p:nvSpPr>
                <p:cNvPr id="194" name="Freeform 193"/>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TextBox 195"/>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97" name="TextBox 196"/>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93" name="Freeform 192"/>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Freeform 175"/>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186"/>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189"/>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8" name="Group 197"/>
          <p:cNvGrpSpPr/>
          <p:nvPr/>
        </p:nvGrpSpPr>
        <p:grpSpPr>
          <a:xfrm>
            <a:off x="6642452" y="3365595"/>
            <a:ext cx="780072" cy="2033118"/>
            <a:chOff x="4029089" y="2298229"/>
            <a:chExt cx="1635050" cy="4261466"/>
          </a:xfrm>
        </p:grpSpPr>
        <p:sp>
          <p:nvSpPr>
            <p:cNvPr id="199" name="Freeform 198"/>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1" name="Group 200"/>
            <p:cNvGrpSpPr/>
            <p:nvPr/>
          </p:nvGrpSpPr>
          <p:grpSpPr>
            <a:xfrm>
              <a:off x="4475823" y="4038992"/>
              <a:ext cx="442695" cy="1204307"/>
              <a:chOff x="1409647" y="3886592"/>
              <a:chExt cx="442695" cy="1204307"/>
            </a:xfrm>
          </p:grpSpPr>
          <p:sp>
            <p:nvSpPr>
              <p:cNvPr id="206" name="Freeform 205"/>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2" name="Group 201"/>
            <p:cNvGrpSpPr/>
            <p:nvPr/>
          </p:nvGrpSpPr>
          <p:grpSpPr>
            <a:xfrm flipH="1">
              <a:off x="4994228" y="4036801"/>
              <a:ext cx="442695" cy="1204307"/>
              <a:chOff x="4028134" y="4038992"/>
              <a:chExt cx="442695" cy="1204307"/>
            </a:xfrm>
          </p:grpSpPr>
          <p:sp>
            <p:nvSpPr>
              <p:cNvPr id="204" name="Freeform 203"/>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3" name="Oval 202"/>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08" name="Freeform 207">
            <a:hlinkClick r:id="rId2" action="ppaction://hlinksldjump"/>
          </p:cNvPr>
          <p:cNvSpPr/>
          <p:nvPr/>
        </p:nvSpPr>
        <p:spPr>
          <a:xfrm>
            <a:off x="41564" y="595745"/>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Freeform 208">
            <a:hlinkClick r:id="rId3" action="ppaction://hlinksldjump"/>
          </p:cNvPr>
          <p:cNvSpPr/>
          <p:nvPr/>
        </p:nvSpPr>
        <p:spPr>
          <a:xfrm>
            <a:off x="6986611" y="5469036"/>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Freeform 209">
            <a:hlinkClick r:id="rId4" action="ppaction://hlinksldjump"/>
          </p:cNvPr>
          <p:cNvSpPr/>
          <p:nvPr/>
        </p:nvSpPr>
        <p:spPr>
          <a:xfrm flipH="1">
            <a:off x="7462133" y="4626512"/>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Freeform 210">
            <a:hlinkClick r:id="rId2" action="ppaction://hlinksldjump"/>
          </p:cNvPr>
          <p:cNvSpPr/>
          <p:nvPr/>
        </p:nvSpPr>
        <p:spPr>
          <a:xfrm>
            <a:off x="6578657" y="3271502"/>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9" name="Group 288"/>
          <p:cNvGrpSpPr/>
          <p:nvPr/>
        </p:nvGrpSpPr>
        <p:grpSpPr>
          <a:xfrm>
            <a:off x="4731673" y="3831847"/>
            <a:ext cx="1668494" cy="1611381"/>
            <a:chOff x="1688367" y="2339340"/>
            <a:chExt cx="1668494" cy="1611381"/>
          </a:xfrm>
        </p:grpSpPr>
        <p:sp>
          <p:nvSpPr>
            <p:cNvPr id="290" name="Freeform 28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Freeform 29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2" name="Group 291"/>
            <p:cNvGrpSpPr/>
            <p:nvPr/>
          </p:nvGrpSpPr>
          <p:grpSpPr>
            <a:xfrm>
              <a:off x="1688367" y="3065315"/>
              <a:ext cx="1668494" cy="885406"/>
              <a:chOff x="1688367" y="3065315"/>
              <a:chExt cx="1668494" cy="885406"/>
            </a:xfrm>
          </p:grpSpPr>
          <p:sp>
            <p:nvSpPr>
              <p:cNvPr id="293" name="Freeform 29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4" name="Group 293"/>
              <p:cNvGrpSpPr/>
              <p:nvPr/>
            </p:nvGrpSpPr>
            <p:grpSpPr>
              <a:xfrm>
                <a:off x="1770097" y="3662588"/>
                <a:ext cx="1427235" cy="288133"/>
                <a:chOff x="1770097" y="3657600"/>
                <a:chExt cx="1427235" cy="288133"/>
              </a:xfrm>
            </p:grpSpPr>
            <p:sp>
              <p:nvSpPr>
                <p:cNvPr id="295" name="Rectangle 29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9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531723092"/>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Step 3, click on the grain, guy has already crossed</a:t>
            </a:r>
            <a:endParaRPr lang="en-US" dirty="0"/>
          </a:p>
        </p:txBody>
      </p:sp>
    </p:spTree>
    <p:extLst>
      <p:ext uri="{BB962C8B-B14F-4D97-AF65-F5344CB8AC3E}">
        <p14:creationId xmlns:p14="http://schemas.microsoft.com/office/powerpoint/2010/main" val="578623936"/>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 name="Group 1"/>
          <p:cNvGrpSpPr/>
          <p:nvPr/>
        </p:nvGrpSpPr>
        <p:grpSpPr>
          <a:xfrm>
            <a:off x="1909103" y="1416663"/>
            <a:ext cx="1668494" cy="2359728"/>
            <a:chOff x="1909103" y="1416663"/>
            <a:chExt cx="1668494" cy="2359728"/>
          </a:xfrm>
        </p:grpSpPr>
        <p:grpSp>
          <p:nvGrpSpPr>
            <p:cNvPr id="119" name="Group 118"/>
            <p:cNvGrpSpPr/>
            <p:nvPr/>
          </p:nvGrpSpPr>
          <p:grpSpPr>
            <a:xfrm>
              <a:off x="2736236" y="2368358"/>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 name="Group 108"/>
            <p:cNvGrpSpPr/>
            <p:nvPr/>
          </p:nvGrpSpPr>
          <p:grpSpPr>
            <a:xfrm>
              <a:off x="2032917" y="1416663"/>
              <a:ext cx="780072" cy="2033118"/>
              <a:chOff x="4029089" y="2298229"/>
              <a:chExt cx="1635050" cy="4261466"/>
            </a:xfrm>
          </p:grpSpPr>
          <p:sp>
            <p:nvSpPr>
              <p:cNvPr id="145" name="Freeform 14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46"/>
              <p:cNvGrpSpPr/>
              <p:nvPr/>
            </p:nvGrpSpPr>
            <p:grpSpPr>
              <a:xfrm>
                <a:off x="4475823" y="4038992"/>
                <a:ext cx="442695" cy="1204307"/>
                <a:chOff x="1409647" y="3886592"/>
                <a:chExt cx="442695" cy="1204307"/>
              </a:xfrm>
            </p:grpSpPr>
            <p:sp>
              <p:nvSpPr>
                <p:cNvPr id="152" name="Freeform 15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flipH="1">
                <a:off x="4994228" y="4036801"/>
                <a:ext cx="442695" cy="1204307"/>
                <a:chOff x="4028134" y="4038992"/>
                <a:chExt cx="442695" cy="1204307"/>
              </a:xfrm>
            </p:grpSpPr>
            <p:sp>
              <p:nvSpPr>
                <p:cNvPr id="150" name="Freeform 14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0" name="Group 109"/>
            <p:cNvGrpSpPr/>
            <p:nvPr/>
          </p:nvGrpSpPr>
          <p:grpSpPr>
            <a:xfrm>
              <a:off x="1909103" y="2165010"/>
              <a:ext cx="1668494" cy="1611381"/>
              <a:chOff x="1688367" y="2339340"/>
              <a:chExt cx="1668494" cy="1611381"/>
            </a:xfrm>
          </p:grpSpPr>
          <p:sp>
            <p:nvSpPr>
              <p:cNvPr id="111" name="Freeform 11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688367" y="3065315"/>
                <a:ext cx="1668494" cy="885406"/>
                <a:chOff x="1688367" y="3065315"/>
                <a:chExt cx="1668494" cy="885406"/>
              </a:xfrm>
            </p:grpSpPr>
            <p:sp>
              <p:nvSpPr>
                <p:cNvPr id="114" name="Freeform 11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770097" y="3662588"/>
                  <a:ext cx="1427235" cy="288133"/>
                  <a:chOff x="1770097" y="3657600"/>
                  <a:chExt cx="1427235" cy="288133"/>
                </a:xfrm>
              </p:grpSpPr>
              <p:sp>
                <p:nvSpPr>
                  <p:cNvPr id="143" name="Rectangle 14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8" name="Group 87"/>
          <p:cNvGrpSpPr/>
          <p:nvPr/>
        </p:nvGrpSpPr>
        <p:grpSpPr>
          <a:xfrm flipH="1">
            <a:off x="7530141" y="4642135"/>
            <a:ext cx="1120191" cy="1171650"/>
            <a:chOff x="1858464" y="2554917"/>
            <a:chExt cx="812927" cy="850271"/>
          </a:xfrm>
        </p:grpSpPr>
        <p:sp>
          <p:nvSpPr>
            <p:cNvPr id="89" name="Freeform 8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1858464" y="2703634"/>
              <a:ext cx="305938" cy="409494"/>
              <a:chOff x="1843828" y="2654403"/>
              <a:chExt cx="305938" cy="409494"/>
            </a:xfrm>
          </p:grpSpPr>
          <p:sp>
            <p:nvSpPr>
              <p:cNvPr id="171" name="Freeform 17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6" name="Oval 9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7" name="Group 96"/>
            <p:cNvGrpSpPr/>
            <p:nvPr/>
          </p:nvGrpSpPr>
          <p:grpSpPr>
            <a:xfrm>
              <a:off x="2340695" y="2611472"/>
              <a:ext cx="330696" cy="231532"/>
              <a:chOff x="2355460" y="2587868"/>
              <a:chExt cx="330696" cy="231532"/>
            </a:xfrm>
          </p:grpSpPr>
          <p:sp>
            <p:nvSpPr>
              <p:cNvPr id="169" name="Freeform 16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Oval 16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8" name="Freeform 97"/>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3" name="Group 162"/>
            <p:cNvGrpSpPr/>
            <p:nvPr/>
          </p:nvGrpSpPr>
          <p:grpSpPr>
            <a:xfrm>
              <a:off x="2437357" y="2666309"/>
              <a:ext cx="69406" cy="69406"/>
              <a:chOff x="2523175" y="1394290"/>
              <a:chExt cx="69406" cy="69406"/>
            </a:xfrm>
          </p:grpSpPr>
          <p:sp>
            <p:nvSpPr>
              <p:cNvPr id="167" name="Oval 16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 name="Group 163"/>
            <p:cNvGrpSpPr/>
            <p:nvPr/>
          </p:nvGrpSpPr>
          <p:grpSpPr>
            <a:xfrm>
              <a:off x="2516956" y="2651417"/>
              <a:ext cx="69406" cy="69406"/>
              <a:chOff x="2523175" y="1394290"/>
              <a:chExt cx="69406" cy="69406"/>
            </a:xfrm>
          </p:grpSpPr>
          <p:sp>
            <p:nvSpPr>
              <p:cNvPr id="165" name="Oval 16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984998845"/>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 name="Group 1"/>
          <p:cNvGrpSpPr/>
          <p:nvPr/>
        </p:nvGrpSpPr>
        <p:grpSpPr>
          <a:xfrm>
            <a:off x="1909103" y="1416663"/>
            <a:ext cx="1668494" cy="2359728"/>
            <a:chOff x="1909103" y="1416663"/>
            <a:chExt cx="1668494" cy="2359728"/>
          </a:xfrm>
        </p:grpSpPr>
        <p:grpSp>
          <p:nvGrpSpPr>
            <p:cNvPr id="119" name="Group 118"/>
            <p:cNvGrpSpPr/>
            <p:nvPr/>
          </p:nvGrpSpPr>
          <p:grpSpPr>
            <a:xfrm>
              <a:off x="2736236" y="2368358"/>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 name="Group 108"/>
            <p:cNvGrpSpPr/>
            <p:nvPr/>
          </p:nvGrpSpPr>
          <p:grpSpPr>
            <a:xfrm>
              <a:off x="2032917" y="1416663"/>
              <a:ext cx="780072" cy="2033118"/>
              <a:chOff x="4029089" y="2298229"/>
              <a:chExt cx="1635050" cy="4261466"/>
            </a:xfrm>
          </p:grpSpPr>
          <p:sp>
            <p:nvSpPr>
              <p:cNvPr id="145" name="Freeform 14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46"/>
              <p:cNvGrpSpPr/>
              <p:nvPr/>
            </p:nvGrpSpPr>
            <p:grpSpPr>
              <a:xfrm>
                <a:off x="4475823" y="4038992"/>
                <a:ext cx="442695" cy="1204307"/>
                <a:chOff x="1409647" y="3886592"/>
                <a:chExt cx="442695" cy="1204307"/>
              </a:xfrm>
            </p:grpSpPr>
            <p:sp>
              <p:nvSpPr>
                <p:cNvPr id="152" name="Freeform 15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flipH="1">
                <a:off x="4994228" y="4036801"/>
                <a:ext cx="442695" cy="1204307"/>
                <a:chOff x="4028134" y="4038992"/>
                <a:chExt cx="442695" cy="1204307"/>
              </a:xfrm>
            </p:grpSpPr>
            <p:sp>
              <p:nvSpPr>
                <p:cNvPr id="150" name="Freeform 14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0" name="Group 109"/>
            <p:cNvGrpSpPr/>
            <p:nvPr/>
          </p:nvGrpSpPr>
          <p:grpSpPr>
            <a:xfrm>
              <a:off x="1909103" y="2165010"/>
              <a:ext cx="1668494" cy="1611381"/>
              <a:chOff x="1688367" y="2339340"/>
              <a:chExt cx="1668494" cy="1611381"/>
            </a:xfrm>
          </p:grpSpPr>
          <p:sp>
            <p:nvSpPr>
              <p:cNvPr id="111" name="Freeform 11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688367" y="3065315"/>
                <a:ext cx="1668494" cy="885406"/>
                <a:chOff x="1688367" y="3065315"/>
                <a:chExt cx="1668494" cy="885406"/>
              </a:xfrm>
            </p:grpSpPr>
            <p:sp>
              <p:nvSpPr>
                <p:cNvPr id="114" name="Freeform 11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770097" y="3662588"/>
                  <a:ext cx="1427235" cy="288133"/>
                  <a:chOff x="1770097" y="3657600"/>
                  <a:chExt cx="1427235" cy="288133"/>
                </a:xfrm>
              </p:grpSpPr>
              <p:sp>
                <p:nvSpPr>
                  <p:cNvPr id="143" name="Rectangle 14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8" name="Group 87"/>
          <p:cNvGrpSpPr/>
          <p:nvPr/>
        </p:nvGrpSpPr>
        <p:grpSpPr>
          <a:xfrm flipH="1">
            <a:off x="7530141" y="4642135"/>
            <a:ext cx="1120191" cy="1171650"/>
            <a:chOff x="1858464" y="2554917"/>
            <a:chExt cx="812927" cy="850271"/>
          </a:xfrm>
        </p:grpSpPr>
        <p:sp>
          <p:nvSpPr>
            <p:cNvPr id="89" name="Freeform 8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1858464" y="2703634"/>
              <a:ext cx="305938" cy="409494"/>
              <a:chOff x="1843828" y="2654403"/>
              <a:chExt cx="305938" cy="409494"/>
            </a:xfrm>
          </p:grpSpPr>
          <p:sp>
            <p:nvSpPr>
              <p:cNvPr id="171" name="Freeform 17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6" name="Oval 9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7" name="Group 96"/>
            <p:cNvGrpSpPr/>
            <p:nvPr/>
          </p:nvGrpSpPr>
          <p:grpSpPr>
            <a:xfrm>
              <a:off x="2340695" y="2611472"/>
              <a:ext cx="330696" cy="231532"/>
              <a:chOff x="2355460" y="2587868"/>
              <a:chExt cx="330696" cy="231532"/>
            </a:xfrm>
          </p:grpSpPr>
          <p:sp>
            <p:nvSpPr>
              <p:cNvPr id="169" name="Freeform 16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Oval 16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8" name="Freeform 97"/>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3" name="Group 162"/>
            <p:cNvGrpSpPr/>
            <p:nvPr/>
          </p:nvGrpSpPr>
          <p:grpSpPr>
            <a:xfrm>
              <a:off x="2437357" y="2666309"/>
              <a:ext cx="69406" cy="69406"/>
              <a:chOff x="2523175" y="1394290"/>
              <a:chExt cx="69406" cy="69406"/>
            </a:xfrm>
          </p:grpSpPr>
          <p:sp>
            <p:nvSpPr>
              <p:cNvPr id="167" name="Oval 16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 name="Group 163"/>
            <p:cNvGrpSpPr/>
            <p:nvPr/>
          </p:nvGrpSpPr>
          <p:grpSpPr>
            <a:xfrm>
              <a:off x="2516956" y="2651417"/>
              <a:ext cx="69406" cy="69406"/>
              <a:chOff x="2523175" y="1394290"/>
              <a:chExt cx="69406" cy="69406"/>
            </a:xfrm>
          </p:grpSpPr>
          <p:sp>
            <p:nvSpPr>
              <p:cNvPr id="165" name="Oval 16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974353050"/>
      </p:ext>
    </p:extLst>
  </p:cSld>
  <p:clrMapOvr>
    <a:masterClrMapping/>
  </p:clrMapOvr>
  <mc:AlternateContent xmlns:mc="http://schemas.openxmlformats.org/markup-compatibility/2006" xmlns:p14="http://schemas.microsoft.com/office/powerpoint/2010/main">
    <mc:Choice Requires="p14">
      <p:transition p14:dur="100" advClick="0" advTm="0">
        <p:cut/>
      </p:transition>
    </mc:Choice>
    <mc:Fallback xmlns="">
      <p:transition advClick="0" advTm="0">
        <p:cu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5.55112E-17 -4.68208E-6 L 0.30833 0.24347 " pathEditMode="relative" rAng="0" ptsTypes="AA">
                                      <p:cBhvr>
                                        <p:cTn id="6" dur="2000" fill="hold"/>
                                        <p:tgtEl>
                                          <p:spTgt spid="2"/>
                                        </p:tgtEl>
                                        <p:attrNameLst>
                                          <p:attrName>ppt_x</p:attrName>
                                          <p:attrName>ppt_y</p:attrName>
                                        </p:attrNameLst>
                                      </p:cBhvr>
                                      <p:rCtr x="15417" y="1216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2065187" y="205991"/>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p:cNvSpPr txBox="1"/>
          <p:nvPr/>
        </p:nvSpPr>
        <p:spPr>
          <a:xfrm>
            <a:off x="3567545" y="147984"/>
            <a:ext cx="4354692" cy="861774"/>
          </a:xfrm>
          <a:prstGeom prst="rect">
            <a:avLst/>
          </a:prstGeom>
          <a:noFill/>
        </p:spPr>
        <p:txBody>
          <a:bodyPr wrap="square" rtlCol="0">
            <a:spAutoFit/>
          </a:bodyPr>
          <a:lstStyle/>
          <a:p>
            <a:pPr algn="ctr"/>
            <a:r>
              <a:rPr lang="en-US" sz="5000" dirty="0"/>
              <a:t>I</a:t>
            </a:r>
            <a:r>
              <a:rPr lang="en-US" sz="5000" dirty="0" smtClean="0"/>
              <a:t>f the</a:t>
            </a:r>
            <a:endParaRPr lang="en-US" sz="5000" dirty="0"/>
          </a:p>
        </p:txBody>
      </p:sp>
      <p:sp>
        <p:nvSpPr>
          <p:cNvPr id="90" name="TextBox 89"/>
          <p:cNvSpPr txBox="1"/>
          <p:nvPr/>
        </p:nvSpPr>
        <p:spPr>
          <a:xfrm>
            <a:off x="3356861" y="1047008"/>
            <a:ext cx="4354692" cy="861774"/>
          </a:xfrm>
          <a:prstGeom prst="rect">
            <a:avLst/>
          </a:prstGeom>
          <a:noFill/>
        </p:spPr>
        <p:txBody>
          <a:bodyPr wrap="square" rtlCol="0">
            <a:spAutoFit/>
          </a:bodyPr>
          <a:lstStyle/>
          <a:p>
            <a:pPr algn="ctr"/>
            <a:r>
              <a:rPr lang="en-US" sz="5000" dirty="0" smtClean="0"/>
              <a:t>farmer chose</a:t>
            </a:r>
            <a:endParaRPr lang="en-US" sz="5000" dirty="0"/>
          </a:p>
        </p:txBody>
      </p:sp>
      <p:sp>
        <p:nvSpPr>
          <p:cNvPr id="91" name="TextBox 90"/>
          <p:cNvSpPr txBox="1"/>
          <p:nvPr/>
        </p:nvSpPr>
        <p:spPr>
          <a:xfrm>
            <a:off x="2845259" y="2113222"/>
            <a:ext cx="4354692" cy="861774"/>
          </a:xfrm>
          <a:prstGeom prst="rect">
            <a:avLst/>
          </a:prstGeom>
          <a:noFill/>
        </p:spPr>
        <p:txBody>
          <a:bodyPr wrap="square" rtlCol="0">
            <a:spAutoFit/>
          </a:bodyPr>
          <a:lstStyle/>
          <a:p>
            <a:pPr algn="ctr"/>
            <a:r>
              <a:rPr lang="en-US" sz="5000" dirty="0" smtClean="0"/>
              <a:t>the grain</a:t>
            </a:r>
            <a:endParaRPr lang="en-US" sz="5000" dirty="0"/>
          </a:p>
        </p:txBody>
      </p:sp>
      <p:sp>
        <p:nvSpPr>
          <p:cNvPr id="92" name="TextBox 91"/>
          <p:cNvSpPr txBox="1"/>
          <p:nvPr/>
        </p:nvSpPr>
        <p:spPr>
          <a:xfrm>
            <a:off x="2845259" y="3200400"/>
            <a:ext cx="4354692" cy="861774"/>
          </a:xfrm>
          <a:prstGeom prst="rect">
            <a:avLst/>
          </a:prstGeom>
          <a:noFill/>
        </p:spPr>
        <p:txBody>
          <a:bodyPr wrap="square" rtlCol="0">
            <a:spAutoFit/>
          </a:bodyPr>
          <a:lstStyle/>
          <a:p>
            <a:pPr algn="ctr"/>
            <a:r>
              <a:rPr lang="en-US" sz="5000" dirty="0" smtClean="0"/>
              <a:t>then the</a:t>
            </a:r>
            <a:endParaRPr lang="en-US" sz="5000" dirty="0"/>
          </a:p>
        </p:txBody>
      </p:sp>
      <p:sp>
        <p:nvSpPr>
          <p:cNvPr id="93" name="TextBox 92"/>
          <p:cNvSpPr txBox="1"/>
          <p:nvPr/>
        </p:nvSpPr>
        <p:spPr>
          <a:xfrm>
            <a:off x="1110766" y="4267200"/>
            <a:ext cx="5061433" cy="861774"/>
          </a:xfrm>
          <a:prstGeom prst="rect">
            <a:avLst/>
          </a:prstGeom>
          <a:noFill/>
        </p:spPr>
        <p:txBody>
          <a:bodyPr wrap="square" rtlCol="0">
            <a:spAutoFit/>
          </a:bodyPr>
          <a:lstStyle/>
          <a:p>
            <a:pPr algn="ctr"/>
            <a:r>
              <a:rPr lang="en-US" sz="5000" dirty="0" smtClean="0"/>
              <a:t>fox would eat the</a:t>
            </a:r>
            <a:endParaRPr lang="en-US" sz="5000" dirty="0"/>
          </a:p>
        </p:txBody>
      </p:sp>
      <p:sp>
        <p:nvSpPr>
          <p:cNvPr id="94" name="TextBox 93"/>
          <p:cNvSpPr txBox="1"/>
          <p:nvPr/>
        </p:nvSpPr>
        <p:spPr>
          <a:xfrm>
            <a:off x="1082603" y="5334000"/>
            <a:ext cx="5061433" cy="861774"/>
          </a:xfrm>
          <a:prstGeom prst="rect">
            <a:avLst/>
          </a:prstGeom>
          <a:noFill/>
        </p:spPr>
        <p:txBody>
          <a:bodyPr wrap="square" rtlCol="0">
            <a:spAutoFit/>
          </a:bodyPr>
          <a:lstStyle/>
          <a:p>
            <a:pPr algn="ctr"/>
            <a:r>
              <a:rPr lang="en-US" sz="5000" dirty="0" smtClean="0"/>
              <a:t>chicken</a:t>
            </a:r>
            <a:endParaRPr lang="en-US" sz="5000" dirty="0"/>
          </a:p>
        </p:txBody>
      </p:sp>
    </p:spTree>
    <p:extLst>
      <p:ext uri="{BB962C8B-B14F-4D97-AF65-F5344CB8AC3E}">
        <p14:creationId xmlns:p14="http://schemas.microsoft.com/office/powerpoint/2010/main" val="1151239399"/>
      </p:ext>
    </p:extLst>
  </p:cSld>
  <p:clrMapOvr>
    <a:masterClrMapping/>
  </p:clrMapOvr>
  <mc:AlternateContent xmlns:mc="http://schemas.openxmlformats.org/markup-compatibility/2006" xmlns:p14="http://schemas.microsoft.com/office/powerpoint/2010/main">
    <mc:Choice Requires="p14">
      <p:transition spd="med" p14:dur="700" advClick="0" advTm="5000">
        <p:fade/>
      </p:transition>
    </mc:Choice>
    <mc:Fallback xmlns="">
      <p:transition spd="med"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iterate type="lt">
                                    <p:tmAbs val="80"/>
                                  </p:iterate>
                                  <p:childTnLst>
                                    <p:set>
                                      <p:cBhvr>
                                        <p:cTn id="6" dur="1" fill="hold">
                                          <p:stCondLst>
                                            <p:cond delay="0"/>
                                          </p:stCondLst>
                                        </p:cTn>
                                        <p:tgtEl>
                                          <p:spTgt spid="89"/>
                                        </p:tgtEl>
                                        <p:attrNameLst>
                                          <p:attrName>style.visibility</p:attrName>
                                        </p:attrNameLst>
                                      </p:cBhvr>
                                      <p:to>
                                        <p:strVal val="visible"/>
                                      </p:to>
                                    </p:set>
                                  </p:childTnLst>
                                </p:cTn>
                              </p:par>
                            </p:childTnLst>
                          </p:cTn>
                        </p:par>
                        <p:par>
                          <p:cTn id="7" fill="hold">
                            <p:stCondLst>
                              <p:cond delay="321"/>
                            </p:stCondLst>
                            <p:childTnLst>
                              <p:par>
                                <p:cTn id="8" presetID="1" presetClass="entr" presetSubtype="0" fill="hold" grpId="0" nodeType="afterEffect">
                                  <p:stCondLst>
                                    <p:cond delay="0"/>
                                  </p:stCondLst>
                                  <p:iterate type="lt">
                                    <p:tmAbs val="80"/>
                                  </p:iterate>
                                  <p:childTnLst>
                                    <p:set>
                                      <p:cBhvr>
                                        <p:cTn id="9" dur="1" fill="hold">
                                          <p:stCondLst>
                                            <p:cond delay="0"/>
                                          </p:stCondLst>
                                        </p:cTn>
                                        <p:tgtEl>
                                          <p:spTgt spid="90"/>
                                        </p:tgtEl>
                                        <p:attrNameLst>
                                          <p:attrName>style.visibility</p:attrName>
                                        </p:attrNameLst>
                                      </p:cBhvr>
                                      <p:to>
                                        <p:strVal val="visible"/>
                                      </p:to>
                                    </p:set>
                                  </p:childTnLst>
                                </p:cTn>
                              </p:par>
                            </p:childTnLst>
                          </p:cTn>
                        </p:par>
                        <p:par>
                          <p:cTn id="10" fill="hold">
                            <p:stCondLst>
                              <p:cond delay="1122"/>
                            </p:stCondLst>
                            <p:childTnLst>
                              <p:par>
                                <p:cTn id="11" presetID="1" presetClass="entr" presetSubtype="0" fill="hold" grpId="0" nodeType="afterEffect">
                                  <p:stCondLst>
                                    <p:cond delay="0"/>
                                  </p:stCondLst>
                                  <p:iterate type="lt">
                                    <p:tmAbs val="80"/>
                                  </p:iterate>
                                  <p:childTnLst>
                                    <p:set>
                                      <p:cBhvr>
                                        <p:cTn id="12" dur="1" fill="hold">
                                          <p:stCondLst>
                                            <p:cond delay="0"/>
                                          </p:stCondLst>
                                        </p:cTn>
                                        <p:tgtEl>
                                          <p:spTgt spid="91"/>
                                        </p:tgtEl>
                                        <p:attrNameLst>
                                          <p:attrName>style.visibility</p:attrName>
                                        </p:attrNameLst>
                                      </p:cBhvr>
                                      <p:to>
                                        <p:strVal val="visible"/>
                                      </p:to>
                                    </p:set>
                                  </p:childTnLst>
                                </p:cTn>
                              </p:par>
                            </p:childTnLst>
                          </p:cTn>
                        </p:par>
                        <p:par>
                          <p:cTn id="13" fill="hold">
                            <p:stCondLst>
                              <p:cond delay="1683"/>
                            </p:stCondLst>
                            <p:childTnLst>
                              <p:par>
                                <p:cTn id="14" presetID="1" presetClass="entr" presetSubtype="0" fill="hold" grpId="0" nodeType="afterEffect">
                                  <p:stCondLst>
                                    <p:cond delay="0"/>
                                  </p:stCondLst>
                                  <p:iterate type="lt">
                                    <p:tmAbs val="80"/>
                                  </p:iterate>
                                  <p:childTnLst>
                                    <p:set>
                                      <p:cBhvr>
                                        <p:cTn id="15" dur="1" fill="hold">
                                          <p:stCondLst>
                                            <p:cond delay="0"/>
                                          </p:stCondLst>
                                        </p:cTn>
                                        <p:tgtEl>
                                          <p:spTgt spid="92"/>
                                        </p:tgtEl>
                                        <p:attrNameLst>
                                          <p:attrName>style.visibility</p:attrName>
                                        </p:attrNameLst>
                                      </p:cBhvr>
                                      <p:to>
                                        <p:strVal val="visible"/>
                                      </p:to>
                                    </p:set>
                                  </p:childTnLst>
                                </p:cTn>
                              </p:par>
                            </p:childTnLst>
                          </p:cTn>
                        </p:par>
                        <p:par>
                          <p:cTn id="16" fill="hold">
                            <p:stCondLst>
                              <p:cond delay="2164"/>
                            </p:stCondLst>
                            <p:childTnLst>
                              <p:par>
                                <p:cTn id="17" presetID="1" presetClass="entr" presetSubtype="0" fill="hold" grpId="0" nodeType="afterEffect">
                                  <p:stCondLst>
                                    <p:cond delay="0"/>
                                  </p:stCondLst>
                                  <p:iterate type="lt">
                                    <p:tmAbs val="80"/>
                                  </p:iterate>
                                  <p:childTnLst>
                                    <p:set>
                                      <p:cBhvr>
                                        <p:cTn id="18" dur="1" fill="hold">
                                          <p:stCondLst>
                                            <p:cond delay="0"/>
                                          </p:stCondLst>
                                        </p:cTn>
                                        <p:tgtEl>
                                          <p:spTgt spid="93"/>
                                        </p:tgtEl>
                                        <p:attrNameLst>
                                          <p:attrName>style.visibility</p:attrName>
                                        </p:attrNameLst>
                                      </p:cBhvr>
                                      <p:to>
                                        <p:strVal val="visible"/>
                                      </p:to>
                                    </p:set>
                                  </p:childTnLst>
                                </p:cTn>
                              </p:par>
                            </p:childTnLst>
                          </p:cTn>
                        </p:par>
                        <p:par>
                          <p:cTn id="19" fill="hold">
                            <p:stCondLst>
                              <p:cond delay="3205"/>
                            </p:stCondLst>
                            <p:childTnLst>
                              <p:par>
                                <p:cTn id="20" presetID="1" presetClass="entr" presetSubtype="0" fill="hold" grpId="0" nodeType="afterEffect">
                                  <p:stCondLst>
                                    <p:cond delay="0"/>
                                  </p:stCondLst>
                                  <p:iterate type="lt">
                                    <p:tmAbs val="80"/>
                                  </p:iterate>
                                  <p:childTnLst>
                                    <p:set>
                                      <p:cBhvr>
                                        <p:cTn id="21" dur="1" fill="hold">
                                          <p:stCondLst>
                                            <p:cond delay="0"/>
                                          </p:stCondLst>
                                        </p:cTn>
                                        <p:tgtEl>
                                          <p:spTgt spid="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90" grpId="0"/>
      <p:bldP spid="91" grpId="0"/>
      <p:bldP spid="92" grpId="0"/>
      <p:bldP spid="93" grpId="0"/>
      <p:bldP spid="94"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7" name="Group 86"/>
          <p:cNvGrpSpPr/>
          <p:nvPr/>
        </p:nvGrpSpPr>
        <p:grpSpPr>
          <a:xfrm>
            <a:off x="7033443" y="5505696"/>
            <a:ext cx="697543" cy="1081423"/>
            <a:chOff x="2852607" y="2643821"/>
            <a:chExt cx="1921794" cy="2979420"/>
          </a:xfrm>
        </p:grpSpPr>
        <p:grpSp>
          <p:nvGrpSpPr>
            <p:cNvPr id="157" name="Group 156"/>
            <p:cNvGrpSpPr/>
            <p:nvPr/>
          </p:nvGrpSpPr>
          <p:grpSpPr>
            <a:xfrm>
              <a:off x="2852607" y="2643821"/>
              <a:ext cx="1921794" cy="2979420"/>
              <a:chOff x="1905000" y="1463040"/>
              <a:chExt cx="1921794" cy="2979420"/>
            </a:xfrm>
          </p:grpSpPr>
          <p:grpSp>
            <p:nvGrpSpPr>
              <p:cNvPr id="186" name="Group 185"/>
              <p:cNvGrpSpPr/>
              <p:nvPr/>
            </p:nvGrpSpPr>
            <p:grpSpPr>
              <a:xfrm>
                <a:off x="1905000" y="1463040"/>
                <a:ext cx="1921794" cy="2979420"/>
                <a:chOff x="4429191" y="1310640"/>
                <a:chExt cx="1921794" cy="2979420"/>
              </a:xfrm>
            </p:grpSpPr>
            <p:sp>
              <p:nvSpPr>
                <p:cNvPr id="188" name="Freeform 187"/>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TextBox 189"/>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91" name="TextBox 190"/>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7" name="Freeform 186"/>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8" name="Freeform 157"/>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 name="Group 98"/>
          <p:cNvGrpSpPr/>
          <p:nvPr/>
        </p:nvGrpSpPr>
        <p:grpSpPr>
          <a:xfrm>
            <a:off x="4728473" y="3834727"/>
            <a:ext cx="1668494" cy="1611381"/>
            <a:chOff x="1688367" y="2339340"/>
            <a:chExt cx="1668494" cy="1611381"/>
          </a:xfrm>
        </p:grpSpPr>
        <p:sp>
          <p:nvSpPr>
            <p:cNvPr id="100" name="Freeform 9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p:cNvGrpSpPr/>
            <p:nvPr/>
          </p:nvGrpSpPr>
          <p:grpSpPr>
            <a:xfrm>
              <a:off x="1688367" y="3065315"/>
              <a:ext cx="1668494" cy="885406"/>
              <a:chOff x="1688367" y="3065315"/>
              <a:chExt cx="1668494" cy="885406"/>
            </a:xfrm>
          </p:grpSpPr>
          <p:sp>
            <p:nvSpPr>
              <p:cNvPr id="103" name="Freeform 10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770097" y="3662588"/>
                <a:ext cx="1427235" cy="288133"/>
                <a:chOff x="1770097" y="3657600"/>
                <a:chExt cx="1427235" cy="288133"/>
              </a:xfrm>
            </p:grpSpPr>
            <p:sp>
              <p:nvSpPr>
                <p:cNvPr id="105" name="Rectangle 10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 name="Group 87"/>
          <p:cNvGrpSpPr/>
          <p:nvPr/>
        </p:nvGrpSpPr>
        <p:grpSpPr>
          <a:xfrm flipH="1">
            <a:off x="7530141" y="4642135"/>
            <a:ext cx="1120191" cy="1171650"/>
            <a:chOff x="1858464" y="2554917"/>
            <a:chExt cx="812927" cy="850271"/>
          </a:xfrm>
        </p:grpSpPr>
        <p:sp>
          <p:nvSpPr>
            <p:cNvPr id="89" name="Freeform 8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1858464" y="2703634"/>
              <a:ext cx="305938" cy="409494"/>
              <a:chOff x="1843828" y="2654403"/>
              <a:chExt cx="305938" cy="409494"/>
            </a:xfrm>
          </p:grpSpPr>
          <p:sp>
            <p:nvSpPr>
              <p:cNvPr id="171" name="Freeform 17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6" name="Oval 9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7" name="Group 96"/>
            <p:cNvGrpSpPr/>
            <p:nvPr/>
          </p:nvGrpSpPr>
          <p:grpSpPr>
            <a:xfrm>
              <a:off x="2340695" y="2611472"/>
              <a:ext cx="330696" cy="231532"/>
              <a:chOff x="2355460" y="2587868"/>
              <a:chExt cx="330696" cy="231532"/>
            </a:xfrm>
          </p:grpSpPr>
          <p:sp>
            <p:nvSpPr>
              <p:cNvPr id="169" name="Freeform 16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Oval 16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8" name="Freeform 97"/>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3" name="Group 162"/>
            <p:cNvGrpSpPr/>
            <p:nvPr/>
          </p:nvGrpSpPr>
          <p:grpSpPr>
            <a:xfrm>
              <a:off x="2437357" y="2666309"/>
              <a:ext cx="69406" cy="69406"/>
              <a:chOff x="2523175" y="1394290"/>
              <a:chExt cx="69406" cy="69406"/>
            </a:xfrm>
          </p:grpSpPr>
          <p:sp>
            <p:nvSpPr>
              <p:cNvPr id="167" name="Oval 16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 name="Group 163"/>
            <p:cNvGrpSpPr/>
            <p:nvPr/>
          </p:nvGrpSpPr>
          <p:grpSpPr>
            <a:xfrm>
              <a:off x="2516956" y="2651417"/>
              <a:ext cx="69406" cy="69406"/>
              <a:chOff x="2523175" y="1394290"/>
              <a:chExt cx="69406" cy="69406"/>
            </a:xfrm>
          </p:grpSpPr>
          <p:sp>
            <p:nvSpPr>
              <p:cNvPr id="165" name="Oval 16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2" name="Group 191"/>
          <p:cNvGrpSpPr/>
          <p:nvPr/>
        </p:nvGrpSpPr>
        <p:grpSpPr>
          <a:xfrm>
            <a:off x="6642452" y="3365595"/>
            <a:ext cx="780072" cy="2033118"/>
            <a:chOff x="4029089" y="2298229"/>
            <a:chExt cx="1635050" cy="4261466"/>
          </a:xfrm>
        </p:grpSpPr>
        <p:sp>
          <p:nvSpPr>
            <p:cNvPr id="193" name="Freeform 19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4475823" y="4038992"/>
              <a:ext cx="442695" cy="1204307"/>
              <a:chOff x="1409647" y="3886592"/>
              <a:chExt cx="442695" cy="1204307"/>
            </a:xfrm>
          </p:grpSpPr>
          <p:sp>
            <p:nvSpPr>
              <p:cNvPr id="200" name="Freeform 19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p:cNvGrpSpPr/>
            <p:nvPr/>
          </p:nvGrpSpPr>
          <p:grpSpPr>
            <a:xfrm flipH="1">
              <a:off x="4994228" y="4036801"/>
              <a:ext cx="442695" cy="1204307"/>
              <a:chOff x="4028134" y="4038992"/>
              <a:chExt cx="442695" cy="1204307"/>
            </a:xfrm>
          </p:grpSpPr>
          <p:sp>
            <p:nvSpPr>
              <p:cNvPr id="198" name="Freeform 19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7" name="Oval 19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02" name="Freeform 201">
            <a:hlinkClick r:id="rId2" action="ppaction://hlinksldjump"/>
          </p:cNvPr>
          <p:cNvSpPr/>
          <p:nvPr/>
        </p:nvSpPr>
        <p:spPr>
          <a:xfrm>
            <a:off x="41564" y="595745"/>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a:hlinkClick r:id="rId3" action="ppaction://hlinksldjump"/>
          </p:cNvPr>
          <p:cNvSpPr/>
          <p:nvPr/>
        </p:nvSpPr>
        <p:spPr>
          <a:xfrm>
            <a:off x="6986611" y="5469036"/>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a:hlinkClick r:id="rId4" action="ppaction://hlinksldjump"/>
          </p:cNvPr>
          <p:cNvSpPr/>
          <p:nvPr/>
        </p:nvSpPr>
        <p:spPr>
          <a:xfrm flipH="1">
            <a:off x="7462133" y="4626512"/>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a:hlinkClick r:id="rId2" action="ppaction://hlinksldjump"/>
          </p:cNvPr>
          <p:cNvSpPr/>
          <p:nvPr/>
        </p:nvSpPr>
        <p:spPr>
          <a:xfrm>
            <a:off x="6578657" y="3271502"/>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80670887"/>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Step 3, click fox, guy has already crossed</a:t>
            </a:r>
            <a:endParaRPr lang="en-US" dirty="0"/>
          </a:p>
        </p:txBody>
      </p:sp>
    </p:spTree>
    <p:extLst>
      <p:ext uri="{BB962C8B-B14F-4D97-AF65-F5344CB8AC3E}">
        <p14:creationId xmlns:p14="http://schemas.microsoft.com/office/powerpoint/2010/main" val="2226839883"/>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909103" y="1472082"/>
            <a:ext cx="1994780" cy="2304309"/>
            <a:chOff x="1909103" y="1472082"/>
            <a:chExt cx="1994780" cy="2304309"/>
          </a:xfrm>
        </p:grpSpPr>
        <p:grpSp>
          <p:nvGrpSpPr>
            <p:cNvPr id="34" name="Group 33"/>
            <p:cNvGrpSpPr/>
            <p:nvPr/>
          </p:nvGrpSpPr>
          <p:grpSpPr>
            <a:xfrm>
              <a:off x="1909103" y="2379306"/>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9" name="Group 108"/>
            <p:cNvGrpSpPr/>
            <p:nvPr/>
          </p:nvGrpSpPr>
          <p:grpSpPr>
            <a:xfrm>
              <a:off x="2115528" y="1472082"/>
              <a:ext cx="780072" cy="2033118"/>
              <a:chOff x="4029089" y="2298229"/>
              <a:chExt cx="1635050" cy="4261466"/>
            </a:xfrm>
          </p:grpSpPr>
          <p:sp>
            <p:nvSpPr>
              <p:cNvPr id="145" name="Freeform 14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46"/>
              <p:cNvGrpSpPr/>
              <p:nvPr/>
            </p:nvGrpSpPr>
            <p:grpSpPr>
              <a:xfrm>
                <a:off x="4475823" y="4038992"/>
                <a:ext cx="442695" cy="1204307"/>
                <a:chOff x="1409647" y="3886592"/>
                <a:chExt cx="442695" cy="1204307"/>
              </a:xfrm>
            </p:grpSpPr>
            <p:sp>
              <p:nvSpPr>
                <p:cNvPr id="152" name="Freeform 15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flipH="1">
                <a:off x="4994228" y="4036801"/>
                <a:ext cx="442695" cy="1204307"/>
                <a:chOff x="4028134" y="4038992"/>
                <a:chExt cx="442695" cy="1204307"/>
              </a:xfrm>
            </p:grpSpPr>
            <p:sp>
              <p:nvSpPr>
                <p:cNvPr id="150" name="Freeform 14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0" name="Group 109"/>
            <p:cNvGrpSpPr/>
            <p:nvPr/>
          </p:nvGrpSpPr>
          <p:grpSpPr>
            <a:xfrm>
              <a:off x="1909103" y="2165010"/>
              <a:ext cx="1668494" cy="1611381"/>
              <a:chOff x="1688367" y="2339340"/>
              <a:chExt cx="1668494" cy="1611381"/>
            </a:xfrm>
          </p:grpSpPr>
          <p:sp>
            <p:nvSpPr>
              <p:cNvPr id="111" name="Freeform 11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688367" y="3065315"/>
                <a:ext cx="1668494" cy="885406"/>
                <a:chOff x="1688367" y="3065315"/>
                <a:chExt cx="1668494" cy="885406"/>
              </a:xfrm>
            </p:grpSpPr>
            <p:sp>
              <p:nvSpPr>
                <p:cNvPr id="114" name="Freeform 11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770097" y="3662588"/>
                  <a:ext cx="1427235" cy="288133"/>
                  <a:chOff x="1770097" y="3657600"/>
                  <a:chExt cx="1427235" cy="288133"/>
                </a:xfrm>
              </p:grpSpPr>
              <p:sp>
                <p:nvSpPr>
                  <p:cNvPr id="143" name="Rectangle 14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63" name="Group 162"/>
          <p:cNvGrpSpPr/>
          <p:nvPr/>
        </p:nvGrpSpPr>
        <p:grpSpPr>
          <a:xfrm flipH="1">
            <a:off x="7530141" y="4642135"/>
            <a:ext cx="1120191" cy="1171650"/>
            <a:chOff x="1858464" y="2554917"/>
            <a:chExt cx="812927" cy="850271"/>
          </a:xfrm>
        </p:grpSpPr>
        <p:sp>
          <p:nvSpPr>
            <p:cNvPr id="164" name="Freeform 16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p:cNvGrpSpPr/>
            <p:nvPr/>
          </p:nvGrpSpPr>
          <p:grpSpPr>
            <a:xfrm>
              <a:off x="1858464" y="2703634"/>
              <a:ext cx="305938" cy="409494"/>
              <a:chOff x="1843828" y="2654403"/>
              <a:chExt cx="305938" cy="409494"/>
            </a:xfrm>
          </p:grpSpPr>
          <p:sp>
            <p:nvSpPr>
              <p:cNvPr id="191" name="Freeform 19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 name="Oval 16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2340695" y="2611472"/>
              <a:ext cx="330696" cy="231532"/>
              <a:chOff x="2355460" y="2587868"/>
              <a:chExt cx="330696" cy="231532"/>
            </a:xfrm>
          </p:grpSpPr>
          <p:sp>
            <p:nvSpPr>
              <p:cNvPr id="189" name="Freeform 18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Freeform 18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p:cNvGrpSpPr/>
            <p:nvPr/>
          </p:nvGrpSpPr>
          <p:grpSpPr>
            <a:xfrm>
              <a:off x="2437357" y="2666309"/>
              <a:ext cx="69406" cy="69406"/>
              <a:chOff x="2523175" y="1394290"/>
              <a:chExt cx="69406" cy="69406"/>
            </a:xfrm>
          </p:grpSpPr>
          <p:sp>
            <p:nvSpPr>
              <p:cNvPr id="187" name="Oval 18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a:off x="2516956" y="2651417"/>
              <a:ext cx="69406" cy="69406"/>
              <a:chOff x="2523175" y="1394290"/>
              <a:chExt cx="69406" cy="69406"/>
            </a:xfrm>
          </p:grpSpPr>
          <p:sp>
            <p:nvSpPr>
              <p:cNvPr id="185" name="Oval 18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3816814140"/>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909103" y="1472082"/>
            <a:ext cx="1994780" cy="2304309"/>
            <a:chOff x="1909103" y="1472082"/>
            <a:chExt cx="1994780" cy="2304309"/>
          </a:xfrm>
        </p:grpSpPr>
        <p:grpSp>
          <p:nvGrpSpPr>
            <p:cNvPr id="34" name="Group 33"/>
            <p:cNvGrpSpPr/>
            <p:nvPr/>
          </p:nvGrpSpPr>
          <p:grpSpPr>
            <a:xfrm>
              <a:off x="1909103" y="2379306"/>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9" name="Group 108"/>
            <p:cNvGrpSpPr/>
            <p:nvPr/>
          </p:nvGrpSpPr>
          <p:grpSpPr>
            <a:xfrm>
              <a:off x="2115528" y="1472082"/>
              <a:ext cx="780072" cy="2033118"/>
              <a:chOff x="4029089" y="2298229"/>
              <a:chExt cx="1635050" cy="4261466"/>
            </a:xfrm>
          </p:grpSpPr>
          <p:sp>
            <p:nvSpPr>
              <p:cNvPr id="145" name="Freeform 14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46"/>
              <p:cNvGrpSpPr/>
              <p:nvPr/>
            </p:nvGrpSpPr>
            <p:grpSpPr>
              <a:xfrm>
                <a:off x="4475823" y="4038992"/>
                <a:ext cx="442695" cy="1204307"/>
                <a:chOff x="1409647" y="3886592"/>
                <a:chExt cx="442695" cy="1204307"/>
              </a:xfrm>
            </p:grpSpPr>
            <p:sp>
              <p:nvSpPr>
                <p:cNvPr id="152" name="Freeform 15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flipH="1">
                <a:off x="4994228" y="4036801"/>
                <a:ext cx="442695" cy="1204307"/>
                <a:chOff x="4028134" y="4038992"/>
                <a:chExt cx="442695" cy="1204307"/>
              </a:xfrm>
            </p:grpSpPr>
            <p:sp>
              <p:nvSpPr>
                <p:cNvPr id="150" name="Freeform 14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0" name="Group 109"/>
            <p:cNvGrpSpPr/>
            <p:nvPr/>
          </p:nvGrpSpPr>
          <p:grpSpPr>
            <a:xfrm>
              <a:off x="1909103" y="2165010"/>
              <a:ext cx="1668494" cy="1611381"/>
              <a:chOff x="1688367" y="2339340"/>
              <a:chExt cx="1668494" cy="1611381"/>
            </a:xfrm>
          </p:grpSpPr>
          <p:sp>
            <p:nvSpPr>
              <p:cNvPr id="111" name="Freeform 11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688367" y="3065315"/>
                <a:ext cx="1668494" cy="885406"/>
                <a:chOff x="1688367" y="3065315"/>
                <a:chExt cx="1668494" cy="885406"/>
              </a:xfrm>
            </p:grpSpPr>
            <p:sp>
              <p:nvSpPr>
                <p:cNvPr id="114" name="Freeform 11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770097" y="3662588"/>
                  <a:ext cx="1427235" cy="288133"/>
                  <a:chOff x="1770097" y="3657600"/>
                  <a:chExt cx="1427235" cy="288133"/>
                </a:xfrm>
              </p:grpSpPr>
              <p:sp>
                <p:nvSpPr>
                  <p:cNvPr id="143" name="Rectangle 14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63" name="Group 162"/>
          <p:cNvGrpSpPr/>
          <p:nvPr/>
        </p:nvGrpSpPr>
        <p:grpSpPr>
          <a:xfrm flipH="1">
            <a:off x="7530141" y="4642135"/>
            <a:ext cx="1120191" cy="1171650"/>
            <a:chOff x="1858464" y="2554917"/>
            <a:chExt cx="812927" cy="850271"/>
          </a:xfrm>
        </p:grpSpPr>
        <p:sp>
          <p:nvSpPr>
            <p:cNvPr id="164" name="Freeform 16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p:cNvGrpSpPr/>
            <p:nvPr/>
          </p:nvGrpSpPr>
          <p:grpSpPr>
            <a:xfrm>
              <a:off x="1858464" y="2703634"/>
              <a:ext cx="305938" cy="409494"/>
              <a:chOff x="1843828" y="2654403"/>
              <a:chExt cx="305938" cy="409494"/>
            </a:xfrm>
          </p:grpSpPr>
          <p:sp>
            <p:nvSpPr>
              <p:cNvPr id="191" name="Freeform 19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 name="Oval 16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2340695" y="2611472"/>
              <a:ext cx="330696" cy="231532"/>
              <a:chOff x="2355460" y="2587868"/>
              <a:chExt cx="330696" cy="231532"/>
            </a:xfrm>
          </p:grpSpPr>
          <p:sp>
            <p:nvSpPr>
              <p:cNvPr id="189" name="Freeform 18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Freeform 18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p:cNvGrpSpPr/>
            <p:nvPr/>
          </p:nvGrpSpPr>
          <p:grpSpPr>
            <a:xfrm>
              <a:off x="2437357" y="2666309"/>
              <a:ext cx="69406" cy="69406"/>
              <a:chOff x="2523175" y="1394290"/>
              <a:chExt cx="69406" cy="69406"/>
            </a:xfrm>
          </p:grpSpPr>
          <p:sp>
            <p:nvSpPr>
              <p:cNvPr id="187" name="Oval 18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a:off x="2516956" y="2651417"/>
              <a:ext cx="69406" cy="69406"/>
              <a:chOff x="2523175" y="1394290"/>
              <a:chExt cx="69406" cy="69406"/>
            </a:xfrm>
          </p:grpSpPr>
          <p:sp>
            <p:nvSpPr>
              <p:cNvPr id="185" name="Oval 18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5398535"/>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1.94444E-6 1.11111E-6 L 0.30677 0.24352 " pathEditMode="relative" rAng="0" ptsTypes="AA">
                                      <p:cBhvr>
                                        <p:cTn id="6" dur="2000" fill="hold"/>
                                        <p:tgtEl>
                                          <p:spTgt spid="2"/>
                                        </p:tgtEl>
                                        <p:attrNameLst>
                                          <p:attrName>ppt_x</p:attrName>
                                          <p:attrName>ppt_y</p:attrName>
                                        </p:attrNameLst>
                                      </p:cBhvr>
                                      <p:rCtr x="15330" y="1217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3" name="Group 162"/>
          <p:cNvGrpSpPr/>
          <p:nvPr/>
        </p:nvGrpSpPr>
        <p:grpSpPr>
          <a:xfrm flipH="1">
            <a:off x="7530141" y="4642135"/>
            <a:ext cx="1120191" cy="1171650"/>
            <a:chOff x="1858464" y="2554917"/>
            <a:chExt cx="812927" cy="850271"/>
          </a:xfrm>
        </p:grpSpPr>
        <p:sp>
          <p:nvSpPr>
            <p:cNvPr id="164" name="Freeform 16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p:cNvGrpSpPr/>
            <p:nvPr/>
          </p:nvGrpSpPr>
          <p:grpSpPr>
            <a:xfrm>
              <a:off x="1858464" y="2703634"/>
              <a:ext cx="305938" cy="409494"/>
              <a:chOff x="1843828" y="2654403"/>
              <a:chExt cx="305938" cy="409494"/>
            </a:xfrm>
          </p:grpSpPr>
          <p:sp>
            <p:nvSpPr>
              <p:cNvPr id="191" name="Freeform 19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 name="Oval 16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2340695" y="2611472"/>
              <a:ext cx="330696" cy="231532"/>
              <a:chOff x="2355460" y="2587868"/>
              <a:chExt cx="330696" cy="231532"/>
            </a:xfrm>
          </p:grpSpPr>
          <p:sp>
            <p:nvSpPr>
              <p:cNvPr id="189" name="Freeform 18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Freeform 18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p:cNvGrpSpPr/>
            <p:nvPr/>
          </p:nvGrpSpPr>
          <p:grpSpPr>
            <a:xfrm>
              <a:off x="2437357" y="2666309"/>
              <a:ext cx="69406" cy="69406"/>
              <a:chOff x="2523175" y="1394290"/>
              <a:chExt cx="69406" cy="69406"/>
            </a:xfrm>
          </p:grpSpPr>
          <p:sp>
            <p:nvSpPr>
              <p:cNvPr id="187" name="Oval 18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a:off x="2516956" y="2651417"/>
              <a:ext cx="69406" cy="69406"/>
              <a:chOff x="2523175" y="1394290"/>
              <a:chExt cx="69406" cy="69406"/>
            </a:xfrm>
          </p:grpSpPr>
          <p:sp>
            <p:nvSpPr>
              <p:cNvPr id="185" name="Oval 18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4" name="Group 173"/>
          <p:cNvGrpSpPr/>
          <p:nvPr/>
        </p:nvGrpSpPr>
        <p:grpSpPr>
          <a:xfrm>
            <a:off x="7005424" y="3583514"/>
            <a:ext cx="1994780" cy="891153"/>
            <a:chOff x="805646" y="504127"/>
            <a:chExt cx="2448280" cy="1093751"/>
          </a:xfrm>
        </p:grpSpPr>
        <p:sp>
          <p:nvSpPr>
            <p:cNvPr id="175" name="Freeform 17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p:cNvGrpSpPr/>
            <p:nvPr/>
          </p:nvGrpSpPr>
          <p:grpSpPr>
            <a:xfrm>
              <a:off x="805646" y="504127"/>
              <a:ext cx="2448280" cy="1093751"/>
              <a:chOff x="805646" y="504127"/>
              <a:chExt cx="2448280" cy="1093751"/>
            </a:xfrm>
          </p:grpSpPr>
          <p:sp>
            <p:nvSpPr>
              <p:cNvPr id="177" name="Freeform 176"/>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Oval 193"/>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7" name="Group 196"/>
              <p:cNvGrpSpPr/>
              <p:nvPr/>
            </p:nvGrpSpPr>
            <p:grpSpPr>
              <a:xfrm>
                <a:off x="2437062" y="504127"/>
                <a:ext cx="816864" cy="634589"/>
                <a:chOff x="2437062" y="504127"/>
                <a:chExt cx="816864" cy="634589"/>
              </a:xfrm>
            </p:grpSpPr>
            <p:sp>
              <p:nvSpPr>
                <p:cNvPr id="198" name="Freeform 197"/>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6" name="Group 205"/>
          <p:cNvGrpSpPr/>
          <p:nvPr/>
        </p:nvGrpSpPr>
        <p:grpSpPr>
          <a:xfrm>
            <a:off x="6642452" y="3365595"/>
            <a:ext cx="780072" cy="2033118"/>
            <a:chOff x="4029089" y="2298229"/>
            <a:chExt cx="1635050" cy="4261466"/>
          </a:xfrm>
        </p:grpSpPr>
        <p:sp>
          <p:nvSpPr>
            <p:cNvPr id="207" name="Freeform 20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9" name="Group 208"/>
            <p:cNvGrpSpPr/>
            <p:nvPr/>
          </p:nvGrpSpPr>
          <p:grpSpPr>
            <a:xfrm>
              <a:off x="4475823" y="4038992"/>
              <a:ext cx="442695" cy="1204307"/>
              <a:chOff x="1409647" y="3886592"/>
              <a:chExt cx="442695" cy="1204307"/>
            </a:xfrm>
          </p:grpSpPr>
          <p:sp>
            <p:nvSpPr>
              <p:cNvPr id="214" name="Freeform 21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0" name="Group 209"/>
            <p:cNvGrpSpPr/>
            <p:nvPr/>
          </p:nvGrpSpPr>
          <p:grpSpPr>
            <a:xfrm flipH="1">
              <a:off x="4994228" y="4036801"/>
              <a:ext cx="442695" cy="1204307"/>
              <a:chOff x="4028134" y="4038992"/>
              <a:chExt cx="442695" cy="1204307"/>
            </a:xfrm>
          </p:grpSpPr>
          <p:sp>
            <p:nvSpPr>
              <p:cNvPr id="212" name="Freeform 21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1" name="Oval 21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65" name="Group 264"/>
          <p:cNvGrpSpPr/>
          <p:nvPr/>
        </p:nvGrpSpPr>
        <p:grpSpPr>
          <a:xfrm>
            <a:off x="4714208" y="3835070"/>
            <a:ext cx="1668494" cy="1611381"/>
            <a:chOff x="1688367" y="2339340"/>
            <a:chExt cx="1668494" cy="1611381"/>
          </a:xfrm>
        </p:grpSpPr>
        <p:sp>
          <p:nvSpPr>
            <p:cNvPr id="266" name="Freeform 265"/>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Freeform 266"/>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8" name="Group 267"/>
            <p:cNvGrpSpPr/>
            <p:nvPr/>
          </p:nvGrpSpPr>
          <p:grpSpPr>
            <a:xfrm>
              <a:off x="1688367" y="3065315"/>
              <a:ext cx="1668494" cy="885406"/>
              <a:chOff x="1688367" y="3065315"/>
              <a:chExt cx="1668494" cy="885406"/>
            </a:xfrm>
          </p:grpSpPr>
          <p:sp>
            <p:nvSpPr>
              <p:cNvPr id="269" name="Freeform 268"/>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0" name="Group 269"/>
              <p:cNvGrpSpPr/>
              <p:nvPr/>
            </p:nvGrpSpPr>
            <p:grpSpPr>
              <a:xfrm>
                <a:off x="1770097" y="3662588"/>
                <a:ext cx="1427235" cy="288133"/>
                <a:chOff x="1770097" y="3657600"/>
                <a:chExt cx="1427235" cy="288133"/>
              </a:xfrm>
            </p:grpSpPr>
            <p:sp>
              <p:nvSpPr>
                <p:cNvPr id="271" name="Rectangle 270"/>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Freeform 271"/>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3841397485"/>
      </p:ext>
    </p:extLst>
  </p:cSld>
  <p:clrMapOvr>
    <a:masterClrMapping/>
  </p:clrMapOvr>
  <mc:AlternateContent xmlns:mc="http://schemas.openxmlformats.org/markup-compatibility/2006" xmlns:p14="http://schemas.microsoft.com/office/powerpoint/2010/main">
    <mc:Choice Requires="p14">
      <p:transition spd="med" p14:dur="700" advClick="0" advTm="500">
        <p:fade/>
      </p:transition>
    </mc:Choice>
    <mc:Fallback xmlns="">
      <p:transition spd="med" advClick="0" advTm="500">
        <p:fade/>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192"/>
          <p:cNvGrpSpPr/>
          <p:nvPr/>
        </p:nvGrpSpPr>
        <p:grpSpPr>
          <a:xfrm flipH="1">
            <a:off x="7385749" y="3583514"/>
            <a:ext cx="1994780" cy="891153"/>
            <a:chOff x="805646" y="504127"/>
            <a:chExt cx="2448280" cy="1093751"/>
          </a:xfrm>
        </p:grpSpPr>
        <p:sp>
          <p:nvSpPr>
            <p:cNvPr id="194" name="Freeform 193"/>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805646" y="504127"/>
              <a:ext cx="2448280" cy="1093751"/>
              <a:chOff x="805646" y="504127"/>
              <a:chExt cx="2448280" cy="1093751"/>
            </a:xfrm>
          </p:grpSpPr>
          <p:sp>
            <p:nvSpPr>
              <p:cNvPr id="196" name="Freeform 195"/>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99"/>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3" name="Group 202"/>
              <p:cNvGrpSpPr/>
              <p:nvPr/>
            </p:nvGrpSpPr>
            <p:grpSpPr>
              <a:xfrm>
                <a:off x="2437062" y="504127"/>
                <a:ext cx="816864" cy="634589"/>
                <a:chOff x="2437062" y="504127"/>
                <a:chExt cx="816864" cy="634589"/>
              </a:xfrm>
            </p:grpSpPr>
            <p:sp>
              <p:nvSpPr>
                <p:cNvPr id="204" name="Freeform 203"/>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2" name="Group 211"/>
          <p:cNvGrpSpPr/>
          <p:nvPr/>
        </p:nvGrpSpPr>
        <p:grpSpPr>
          <a:xfrm>
            <a:off x="6642452" y="3365595"/>
            <a:ext cx="780072" cy="2033118"/>
            <a:chOff x="4029089" y="2298229"/>
            <a:chExt cx="1635050" cy="4261466"/>
          </a:xfrm>
        </p:grpSpPr>
        <p:sp>
          <p:nvSpPr>
            <p:cNvPr id="213" name="Freeform 21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21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5" name="Group 214"/>
            <p:cNvGrpSpPr/>
            <p:nvPr/>
          </p:nvGrpSpPr>
          <p:grpSpPr>
            <a:xfrm>
              <a:off x="4475823" y="4038992"/>
              <a:ext cx="442695" cy="1204307"/>
              <a:chOff x="1409647" y="3886592"/>
              <a:chExt cx="442695" cy="1204307"/>
            </a:xfrm>
          </p:grpSpPr>
          <p:sp>
            <p:nvSpPr>
              <p:cNvPr id="220" name="Freeform 21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flipH="1">
              <a:off x="4994228" y="4036801"/>
              <a:ext cx="442695" cy="1204307"/>
              <a:chOff x="4028134" y="4038992"/>
              <a:chExt cx="442695" cy="1204307"/>
            </a:xfrm>
          </p:grpSpPr>
          <p:sp>
            <p:nvSpPr>
              <p:cNvPr id="218" name="Freeform 21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7" name="Oval 21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46" name="Group 245"/>
          <p:cNvGrpSpPr/>
          <p:nvPr/>
        </p:nvGrpSpPr>
        <p:grpSpPr>
          <a:xfrm flipH="1">
            <a:off x="7530141" y="4642135"/>
            <a:ext cx="1120191" cy="1171650"/>
            <a:chOff x="1858464" y="2554917"/>
            <a:chExt cx="812927" cy="850271"/>
          </a:xfrm>
        </p:grpSpPr>
        <p:sp>
          <p:nvSpPr>
            <p:cNvPr id="247" name="Freeform 24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24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reeform 24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Freeform 25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2" name="Group 251"/>
            <p:cNvGrpSpPr/>
            <p:nvPr/>
          </p:nvGrpSpPr>
          <p:grpSpPr>
            <a:xfrm>
              <a:off x="1858464" y="2703634"/>
              <a:ext cx="305938" cy="409494"/>
              <a:chOff x="1843828" y="2654403"/>
              <a:chExt cx="305938" cy="409494"/>
            </a:xfrm>
          </p:grpSpPr>
          <p:sp>
            <p:nvSpPr>
              <p:cNvPr id="264" name="Freeform 26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reeform 26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3" name="Oval 25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p:cNvGrpSpPr/>
            <p:nvPr/>
          </p:nvGrpSpPr>
          <p:grpSpPr>
            <a:xfrm>
              <a:off x="2340695" y="2611472"/>
              <a:ext cx="330696" cy="231532"/>
              <a:chOff x="2355460" y="2587868"/>
              <a:chExt cx="330696" cy="231532"/>
            </a:xfrm>
          </p:grpSpPr>
          <p:sp>
            <p:nvSpPr>
              <p:cNvPr id="262" name="Freeform 26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5" name="Freeform 25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437357" y="2666309"/>
              <a:ext cx="69406" cy="69406"/>
              <a:chOff x="2523175" y="1394290"/>
              <a:chExt cx="69406" cy="69406"/>
            </a:xfrm>
          </p:grpSpPr>
          <p:sp>
            <p:nvSpPr>
              <p:cNvPr id="260" name="Oval 25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7" name="Group 256"/>
            <p:cNvGrpSpPr/>
            <p:nvPr/>
          </p:nvGrpSpPr>
          <p:grpSpPr>
            <a:xfrm>
              <a:off x="2516956" y="2651417"/>
              <a:ext cx="69406" cy="69406"/>
              <a:chOff x="2523175" y="1394290"/>
              <a:chExt cx="69406" cy="69406"/>
            </a:xfrm>
          </p:grpSpPr>
          <p:sp>
            <p:nvSpPr>
              <p:cNvPr id="258" name="Oval 25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3" name="Freeform 92">
            <a:hlinkClick r:id="rId2" action="ppaction://hlinksldjump"/>
          </p:cNvPr>
          <p:cNvSpPr/>
          <p:nvPr/>
        </p:nvSpPr>
        <p:spPr>
          <a:xfrm flipH="1">
            <a:off x="7269787" y="3453829"/>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a:hlinkClick r:id="rId3" action="ppaction://hlinksldjump"/>
          </p:cNvPr>
          <p:cNvSpPr/>
          <p:nvPr/>
        </p:nvSpPr>
        <p:spPr>
          <a:xfrm>
            <a:off x="346960" y="2248634"/>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a:hlinkClick r:id="rId4" action="ppaction://hlinksldjump"/>
          </p:cNvPr>
          <p:cNvSpPr/>
          <p:nvPr/>
        </p:nvSpPr>
        <p:spPr>
          <a:xfrm flipH="1">
            <a:off x="7455505" y="4609818"/>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95">
            <a:hlinkClick r:id="rId3" action="ppaction://hlinksldjump"/>
          </p:cNvPr>
          <p:cNvSpPr/>
          <p:nvPr/>
        </p:nvSpPr>
        <p:spPr>
          <a:xfrm>
            <a:off x="6559607" y="3252886"/>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7" name="Group 96"/>
          <p:cNvGrpSpPr/>
          <p:nvPr/>
        </p:nvGrpSpPr>
        <p:grpSpPr>
          <a:xfrm>
            <a:off x="4714208" y="3835070"/>
            <a:ext cx="1668494" cy="1611381"/>
            <a:chOff x="1688367" y="2339340"/>
            <a:chExt cx="1668494" cy="1611381"/>
          </a:xfrm>
        </p:grpSpPr>
        <p:sp>
          <p:nvSpPr>
            <p:cNvPr id="98" name="Freeform 9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98"/>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0" name="Group 99"/>
            <p:cNvGrpSpPr/>
            <p:nvPr/>
          </p:nvGrpSpPr>
          <p:grpSpPr>
            <a:xfrm>
              <a:off x="1688367" y="3065315"/>
              <a:ext cx="1668494" cy="885406"/>
              <a:chOff x="1688367" y="3065315"/>
              <a:chExt cx="1668494" cy="885406"/>
            </a:xfrm>
          </p:grpSpPr>
          <p:sp>
            <p:nvSpPr>
              <p:cNvPr id="101" name="Freeform 100"/>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p:cNvGrpSpPr/>
              <p:nvPr/>
            </p:nvGrpSpPr>
            <p:grpSpPr>
              <a:xfrm>
                <a:off x="1770097" y="3662588"/>
                <a:ext cx="1427235" cy="288133"/>
                <a:chOff x="1770097" y="3657600"/>
                <a:chExt cx="1427235" cy="288133"/>
              </a:xfrm>
            </p:grpSpPr>
            <p:sp>
              <p:nvSpPr>
                <p:cNvPr id="103" name="Rectangle 10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10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5207133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1143000"/>
          </a:xfrm>
        </p:spPr>
        <p:txBody>
          <a:bodyPr>
            <a:normAutofit fontScale="90000"/>
          </a:bodyPr>
          <a:lstStyle/>
          <a:p>
            <a:r>
              <a:rPr lang="en-US" dirty="0" smtClean="0"/>
              <a:t>Step 3, click on the guy (for some reason), after he has already crossed back</a:t>
            </a:r>
            <a:endParaRPr lang="en-US" dirty="0"/>
          </a:p>
        </p:txBody>
      </p:sp>
    </p:spTree>
    <p:extLst>
      <p:ext uri="{BB962C8B-B14F-4D97-AF65-F5344CB8AC3E}">
        <p14:creationId xmlns:p14="http://schemas.microsoft.com/office/powerpoint/2010/main" val="1394989980"/>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909103" y="1403896"/>
            <a:ext cx="1668494" cy="2372495"/>
            <a:chOff x="1909103" y="1403896"/>
            <a:chExt cx="1668494" cy="2372495"/>
          </a:xfrm>
        </p:grpSpPr>
        <p:grpSp>
          <p:nvGrpSpPr>
            <p:cNvPr id="109" name="Group 108"/>
            <p:cNvGrpSpPr/>
            <p:nvPr/>
          </p:nvGrpSpPr>
          <p:grpSpPr>
            <a:xfrm>
              <a:off x="2148914" y="1403896"/>
              <a:ext cx="780072" cy="2033118"/>
              <a:chOff x="4029089" y="2298229"/>
              <a:chExt cx="1635050" cy="4261466"/>
            </a:xfrm>
          </p:grpSpPr>
          <p:sp>
            <p:nvSpPr>
              <p:cNvPr id="145" name="Freeform 14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46"/>
              <p:cNvGrpSpPr/>
              <p:nvPr/>
            </p:nvGrpSpPr>
            <p:grpSpPr>
              <a:xfrm>
                <a:off x="4475823" y="4038992"/>
                <a:ext cx="442695" cy="1204307"/>
                <a:chOff x="1409647" y="3886592"/>
                <a:chExt cx="442695" cy="1204307"/>
              </a:xfrm>
            </p:grpSpPr>
            <p:sp>
              <p:nvSpPr>
                <p:cNvPr id="152" name="Freeform 15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flipH="1">
                <a:off x="4994228" y="4036801"/>
                <a:ext cx="442695" cy="1204307"/>
                <a:chOff x="4028134" y="4038992"/>
                <a:chExt cx="442695" cy="1204307"/>
              </a:xfrm>
            </p:grpSpPr>
            <p:sp>
              <p:nvSpPr>
                <p:cNvPr id="150" name="Freeform 14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0" name="Group 109"/>
            <p:cNvGrpSpPr/>
            <p:nvPr/>
          </p:nvGrpSpPr>
          <p:grpSpPr>
            <a:xfrm>
              <a:off x="1909103" y="2165010"/>
              <a:ext cx="1668494" cy="1611381"/>
              <a:chOff x="1688367" y="2339340"/>
              <a:chExt cx="1668494" cy="1611381"/>
            </a:xfrm>
          </p:grpSpPr>
          <p:sp>
            <p:nvSpPr>
              <p:cNvPr id="111" name="Freeform 11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688367" y="3065315"/>
                <a:ext cx="1668494" cy="885406"/>
                <a:chOff x="1688367" y="3065315"/>
                <a:chExt cx="1668494" cy="885406"/>
              </a:xfrm>
            </p:grpSpPr>
            <p:sp>
              <p:nvSpPr>
                <p:cNvPr id="114" name="Freeform 11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770097" y="3662588"/>
                  <a:ext cx="1427235" cy="288133"/>
                  <a:chOff x="1770097" y="3657600"/>
                  <a:chExt cx="1427235" cy="288133"/>
                </a:xfrm>
              </p:grpSpPr>
              <p:sp>
                <p:nvSpPr>
                  <p:cNvPr id="143" name="Rectangle 14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63" name="Group 162"/>
          <p:cNvGrpSpPr/>
          <p:nvPr/>
        </p:nvGrpSpPr>
        <p:grpSpPr>
          <a:xfrm flipH="1">
            <a:off x="7530141" y="4642135"/>
            <a:ext cx="1120191" cy="1171650"/>
            <a:chOff x="1858464" y="2554917"/>
            <a:chExt cx="812927" cy="850271"/>
          </a:xfrm>
        </p:grpSpPr>
        <p:sp>
          <p:nvSpPr>
            <p:cNvPr id="164" name="Freeform 16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p:cNvGrpSpPr/>
            <p:nvPr/>
          </p:nvGrpSpPr>
          <p:grpSpPr>
            <a:xfrm>
              <a:off x="1858464" y="2703634"/>
              <a:ext cx="305938" cy="409494"/>
              <a:chOff x="1843828" y="2654403"/>
              <a:chExt cx="305938" cy="409494"/>
            </a:xfrm>
          </p:grpSpPr>
          <p:sp>
            <p:nvSpPr>
              <p:cNvPr id="191" name="Freeform 19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 name="Oval 16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2340695" y="2611472"/>
              <a:ext cx="330696" cy="231532"/>
              <a:chOff x="2355460" y="2587868"/>
              <a:chExt cx="330696" cy="231532"/>
            </a:xfrm>
          </p:grpSpPr>
          <p:sp>
            <p:nvSpPr>
              <p:cNvPr id="189" name="Freeform 18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Freeform 18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p:cNvGrpSpPr/>
            <p:nvPr/>
          </p:nvGrpSpPr>
          <p:grpSpPr>
            <a:xfrm>
              <a:off x="2437357" y="2666309"/>
              <a:ext cx="69406" cy="69406"/>
              <a:chOff x="2523175" y="1394290"/>
              <a:chExt cx="69406" cy="69406"/>
            </a:xfrm>
          </p:grpSpPr>
          <p:sp>
            <p:nvSpPr>
              <p:cNvPr id="187" name="Oval 18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a:off x="2516956" y="2651417"/>
              <a:ext cx="69406" cy="69406"/>
              <a:chOff x="2523175" y="1394290"/>
              <a:chExt cx="69406" cy="69406"/>
            </a:xfrm>
          </p:grpSpPr>
          <p:sp>
            <p:nvSpPr>
              <p:cNvPr id="185" name="Oval 18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1883798600"/>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909103" y="1403896"/>
            <a:ext cx="1668494" cy="2372495"/>
            <a:chOff x="1909103" y="1403896"/>
            <a:chExt cx="1668494" cy="2372495"/>
          </a:xfrm>
        </p:grpSpPr>
        <p:grpSp>
          <p:nvGrpSpPr>
            <p:cNvPr id="109" name="Group 108"/>
            <p:cNvGrpSpPr/>
            <p:nvPr/>
          </p:nvGrpSpPr>
          <p:grpSpPr>
            <a:xfrm>
              <a:off x="2148914" y="1403896"/>
              <a:ext cx="780072" cy="2033118"/>
              <a:chOff x="4029089" y="2298229"/>
              <a:chExt cx="1635050" cy="4261466"/>
            </a:xfrm>
          </p:grpSpPr>
          <p:sp>
            <p:nvSpPr>
              <p:cNvPr id="145" name="Freeform 14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46"/>
              <p:cNvGrpSpPr/>
              <p:nvPr/>
            </p:nvGrpSpPr>
            <p:grpSpPr>
              <a:xfrm>
                <a:off x="4475823" y="4038992"/>
                <a:ext cx="442695" cy="1204307"/>
                <a:chOff x="1409647" y="3886592"/>
                <a:chExt cx="442695" cy="1204307"/>
              </a:xfrm>
            </p:grpSpPr>
            <p:sp>
              <p:nvSpPr>
                <p:cNvPr id="152" name="Freeform 15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flipH="1">
                <a:off x="4994228" y="4036801"/>
                <a:ext cx="442695" cy="1204307"/>
                <a:chOff x="4028134" y="4038992"/>
                <a:chExt cx="442695" cy="1204307"/>
              </a:xfrm>
            </p:grpSpPr>
            <p:sp>
              <p:nvSpPr>
                <p:cNvPr id="150" name="Freeform 14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0" name="Group 109"/>
            <p:cNvGrpSpPr/>
            <p:nvPr/>
          </p:nvGrpSpPr>
          <p:grpSpPr>
            <a:xfrm>
              <a:off x="1909103" y="2165010"/>
              <a:ext cx="1668494" cy="1611381"/>
              <a:chOff x="1688367" y="2339340"/>
              <a:chExt cx="1668494" cy="1611381"/>
            </a:xfrm>
          </p:grpSpPr>
          <p:sp>
            <p:nvSpPr>
              <p:cNvPr id="111" name="Freeform 11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688367" y="3065315"/>
                <a:ext cx="1668494" cy="885406"/>
                <a:chOff x="1688367" y="3065315"/>
                <a:chExt cx="1668494" cy="885406"/>
              </a:xfrm>
            </p:grpSpPr>
            <p:sp>
              <p:nvSpPr>
                <p:cNvPr id="114" name="Freeform 11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770097" y="3662588"/>
                  <a:ext cx="1427235" cy="288133"/>
                  <a:chOff x="1770097" y="3657600"/>
                  <a:chExt cx="1427235" cy="288133"/>
                </a:xfrm>
              </p:grpSpPr>
              <p:sp>
                <p:nvSpPr>
                  <p:cNvPr id="143" name="Rectangle 14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63" name="Group 162"/>
          <p:cNvGrpSpPr/>
          <p:nvPr/>
        </p:nvGrpSpPr>
        <p:grpSpPr>
          <a:xfrm flipH="1">
            <a:off x="7530141" y="4642135"/>
            <a:ext cx="1120191" cy="1171650"/>
            <a:chOff x="1858464" y="2554917"/>
            <a:chExt cx="812927" cy="850271"/>
          </a:xfrm>
        </p:grpSpPr>
        <p:sp>
          <p:nvSpPr>
            <p:cNvPr id="164" name="Freeform 16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p:cNvGrpSpPr/>
            <p:nvPr/>
          </p:nvGrpSpPr>
          <p:grpSpPr>
            <a:xfrm>
              <a:off x="1858464" y="2703634"/>
              <a:ext cx="305938" cy="409494"/>
              <a:chOff x="1843828" y="2654403"/>
              <a:chExt cx="305938" cy="409494"/>
            </a:xfrm>
          </p:grpSpPr>
          <p:sp>
            <p:nvSpPr>
              <p:cNvPr id="191" name="Freeform 19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 name="Oval 16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2340695" y="2611472"/>
              <a:ext cx="330696" cy="231532"/>
              <a:chOff x="2355460" y="2587868"/>
              <a:chExt cx="330696" cy="231532"/>
            </a:xfrm>
          </p:grpSpPr>
          <p:sp>
            <p:nvSpPr>
              <p:cNvPr id="189" name="Freeform 18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Freeform 18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p:cNvGrpSpPr/>
            <p:nvPr/>
          </p:nvGrpSpPr>
          <p:grpSpPr>
            <a:xfrm>
              <a:off x="2437357" y="2666309"/>
              <a:ext cx="69406" cy="69406"/>
              <a:chOff x="2523175" y="1394290"/>
              <a:chExt cx="69406" cy="69406"/>
            </a:xfrm>
          </p:grpSpPr>
          <p:sp>
            <p:nvSpPr>
              <p:cNvPr id="187" name="Oval 18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a:off x="2516956" y="2651417"/>
              <a:ext cx="69406" cy="69406"/>
              <a:chOff x="2523175" y="1394290"/>
              <a:chExt cx="69406" cy="69406"/>
            </a:xfrm>
          </p:grpSpPr>
          <p:sp>
            <p:nvSpPr>
              <p:cNvPr id="185" name="Oval 18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1656840775"/>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5.55112E-17 3.7037E-6 L 0.28385 0.24259 " pathEditMode="relative" rAng="0" ptsTypes="AA">
                                      <p:cBhvr>
                                        <p:cTn id="6" dur="2000" fill="hold"/>
                                        <p:tgtEl>
                                          <p:spTgt spid="2"/>
                                        </p:tgtEl>
                                        <p:attrNameLst>
                                          <p:attrName>ppt_x</p:attrName>
                                          <p:attrName>ppt_y</p:attrName>
                                        </p:attrNameLst>
                                      </p:cBhvr>
                                      <p:rCtr x="14184" y="1213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 name="Group 87"/>
          <p:cNvGrpSpPr/>
          <p:nvPr/>
        </p:nvGrpSpPr>
        <p:grpSpPr>
          <a:xfrm flipH="1">
            <a:off x="7530141" y="4642135"/>
            <a:ext cx="1120191" cy="1171650"/>
            <a:chOff x="1858464" y="2554917"/>
            <a:chExt cx="812927" cy="850271"/>
          </a:xfrm>
        </p:grpSpPr>
        <p:sp>
          <p:nvSpPr>
            <p:cNvPr id="89" name="Freeform 8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858464" y="2703634"/>
              <a:ext cx="305938" cy="409494"/>
              <a:chOff x="1843828" y="2654403"/>
              <a:chExt cx="305938" cy="409494"/>
            </a:xfrm>
          </p:grpSpPr>
          <p:sp>
            <p:nvSpPr>
              <p:cNvPr id="152" name="Freeform 151"/>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4" name="Oval 113"/>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2340695" y="2611472"/>
              <a:ext cx="330696" cy="231532"/>
              <a:chOff x="2355460" y="2587868"/>
              <a:chExt cx="330696" cy="231532"/>
            </a:xfrm>
          </p:grpSpPr>
          <p:sp>
            <p:nvSpPr>
              <p:cNvPr id="150" name="Freeform 149"/>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3" name="Freeform 142"/>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4" name="Group 143"/>
            <p:cNvGrpSpPr/>
            <p:nvPr/>
          </p:nvGrpSpPr>
          <p:grpSpPr>
            <a:xfrm>
              <a:off x="2437357" y="2666309"/>
              <a:ext cx="69406" cy="69406"/>
              <a:chOff x="2523175" y="1394290"/>
              <a:chExt cx="69406" cy="69406"/>
            </a:xfrm>
          </p:grpSpPr>
          <p:sp>
            <p:nvSpPr>
              <p:cNvPr id="148" name="Oval 14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Oval 14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p:cNvGrpSpPr/>
            <p:nvPr/>
          </p:nvGrpSpPr>
          <p:grpSpPr>
            <a:xfrm>
              <a:off x="2516956" y="2651417"/>
              <a:ext cx="69406" cy="69406"/>
              <a:chOff x="2523175" y="1394290"/>
              <a:chExt cx="69406" cy="69406"/>
            </a:xfrm>
          </p:grpSpPr>
          <p:sp>
            <p:nvSpPr>
              <p:cNvPr id="146" name="Oval 145"/>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146"/>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4" name="Group 163"/>
          <p:cNvGrpSpPr/>
          <p:nvPr/>
        </p:nvGrpSpPr>
        <p:grpSpPr>
          <a:xfrm>
            <a:off x="6642452" y="3365595"/>
            <a:ext cx="780072" cy="2033118"/>
            <a:chOff x="4029089" y="2298229"/>
            <a:chExt cx="1635050" cy="4261466"/>
          </a:xfrm>
        </p:grpSpPr>
        <p:sp>
          <p:nvSpPr>
            <p:cNvPr id="165" name="Freeform 16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7" name="Group 166"/>
            <p:cNvGrpSpPr/>
            <p:nvPr/>
          </p:nvGrpSpPr>
          <p:grpSpPr>
            <a:xfrm>
              <a:off x="4475823" y="4038992"/>
              <a:ext cx="442695" cy="1204307"/>
              <a:chOff x="1409647" y="3886592"/>
              <a:chExt cx="442695" cy="1204307"/>
            </a:xfrm>
          </p:grpSpPr>
          <p:sp>
            <p:nvSpPr>
              <p:cNvPr id="182" name="Freeform 18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8" name="Group 167"/>
            <p:cNvGrpSpPr/>
            <p:nvPr/>
          </p:nvGrpSpPr>
          <p:grpSpPr>
            <a:xfrm flipH="1">
              <a:off x="4994228" y="4036801"/>
              <a:ext cx="442695" cy="1204307"/>
              <a:chOff x="4028134" y="4038992"/>
              <a:chExt cx="442695" cy="1204307"/>
            </a:xfrm>
          </p:grpSpPr>
          <p:sp>
            <p:nvSpPr>
              <p:cNvPr id="170" name="Freeform 16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9" name="Oval 16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84" name="Freeform 183">
            <a:hlinkClick r:id="rId2" action="ppaction://hlinksldjump"/>
          </p:cNvPr>
          <p:cNvSpPr/>
          <p:nvPr/>
        </p:nvSpPr>
        <p:spPr>
          <a:xfrm>
            <a:off x="37543" y="614901"/>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a:hlinkClick r:id="rId3" action="ppaction://hlinksldjump"/>
          </p:cNvPr>
          <p:cNvSpPr/>
          <p:nvPr/>
        </p:nvSpPr>
        <p:spPr>
          <a:xfrm>
            <a:off x="355093" y="2253470"/>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a:hlinkClick r:id="rId4" action="ppaction://hlinksldjump"/>
          </p:cNvPr>
          <p:cNvSpPr/>
          <p:nvPr/>
        </p:nvSpPr>
        <p:spPr>
          <a:xfrm flipH="1">
            <a:off x="7459975" y="4619548"/>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186">
            <a:hlinkClick r:id="rId5" action="ppaction://hlinksldjump"/>
          </p:cNvPr>
          <p:cNvSpPr/>
          <p:nvPr/>
        </p:nvSpPr>
        <p:spPr>
          <a:xfrm>
            <a:off x="6559607" y="3295896"/>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1736505"/>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4699960" y="3517593"/>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7321517" y="2953354"/>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9" name="Group 118"/>
          <p:cNvGrpSpPr/>
          <p:nvPr/>
        </p:nvGrpSpPr>
        <p:grpSpPr>
          <a:xfrm>
            <a:off x="7041804" y="4793288"/>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p:cNvSpPr txBox="1"/>
          <p:nvPr/>
        </p:nvSpPr>
        <p:spPr>
          <a:xfrm>
            <a:off x="3567545" y="147984"/>
            <a:ext cx="4354692" cy="861774"/>
          </a:xfrm>
          <a:prstGeom prst="rect">
            <a:avLst/>
          </a:prstGeom>
          <a:noFill/>
        </p:spPr>
        <p:txBody>
          <a:bodyPr wrap="square" rtlCol="0">
            <a:spAutoFit/>
          </a:bodyPr>
          <a:lstStyle/>
          <a:p>
            <a:pPr algn="ctr"/>
            <a:r>
              <a:rPr lang="en-US" sz="5000" dirty="0" smtClean="0"/>
              <a:t>but if the</a:t>
            </a:r>
            <a:endParaRPr lang="en-US" sz="5000" dirty="0"/>
          </a:p>
        </p:txBody>
      </p:sp>
      <p:sp>
        <p:nvSpPr>
          <p:cNvPr id="90" name="TextBox 89"/>
          <p:cNvSpPr txBox="1"/>
          <p:nvPr/>
        </p:nvSpPr>
        <p:spPr>
          <a:xfrm>
            <a:off x="3356861" y="1047008"/>
            <a:ext cx="4354692" cy="861774"/>
          </a:xfrm>
          <a:prstGeom prst="rect">
            <a:avLst/>
          </a:prstGeom>
          <a:noFill/>
        </p:spPr>
        <p:txBody>
          <a:bodyPr wrap="square" rtlCol="0">
            <a:spAutoFit/>
          </a:bodyPr>
          <a:lstStyle/>
          <a:p>
            <a:pPr algn="ctr"/>
            <a:r>
              <a:rPr lang="en-US" sz="5000" dirty="0" smtClean="0"/>
              <a:t>farmer chose</a:t>
            </a:r>
            <a:endParaRPr lang="en-US" sz="5000" dirty="0"/>
          </a:p>
        </p:txBody>
      </p:sp>
      <p:sp>
        <p:nvSpPr>
          <p:cNvPr id="91" name="TextBox 90"/>
          <p:cNvSpPr txBox="1"/>
          <p:nvPr/>
        </p:nvSpPr>
        <p:spPr>
          <a:xfrm>
            <a:off x="2845259" y="2113222"/>
            <a:ext cx="4354692" cy="861774"/>
          </a:xfrm>
          <a:prstGeom prst="rect">
            <a:avLst/>
          </a:prstGeom>
          <a:noFill/>
        </p:spPr>
        <p:txBody>
          <a:bodyPr wrap="square" rtlCol="0">
            <a:spAutoFit/>
          </a:bodyPr>
          <a:lstStyle/>
          <a:p>
            <a:pPr algn="ctr"/>
            <a:r>
              <a:rPr lang="en-US" sz="5000" dirty="0" smtClean="0"/>
              <a:t>the fox</a:t>
            </a:r>
            <a:endParaRPr lang="en-US" sz="5000" dirty="0"/>
          </a:p>
        </p:txBody>
      </p:sp>
      <p:sp>
        <p:nvSpPr>
          <p:cNvPr id="92" name="TextBox 91"/>
          <p:cNvSpPr txBox="1"/>
          <p:nvPr/>
        </p:nvSpPr>
        <p:spPr>
          <a:xfrm>
            <a:off x="1286413" y="3200400"/>
            <a:ext cx="4354692" cy="861774"/>
          </a:xfrm>
          <a:prstGeom prst="rect">
            <a:avLst/>
          </a:prstGeom>
          <a:noFill/>
        </p:spPr>
        <p:txBody>
          <a:bodyPr wrap="square" rtlCol="0">
            <a:spAutoFit/>
          </a:bodyPr>
          <a:lstStyle/>
          <a:p>
            <a:pPr algn="ctr"/>
            <a:r>
              <a:rPr lang="en-US" sz="5000" dirty="0" smtClean="0"/>
              <a:t>then the</a:t>
            </a:r>
            <a:endParaRPr lang="en-US" sz="5000" dirty="0"/>
          </a:p>
        </p:txBody>
      </p:sp>
      <p:sp>
        <p:nvSpPr>
          <p:cNvPr id="93" name="TextBox 92"/>
          <p:cNvSpPr txBox="1"/>
          <p:nvPr/>
        </p:nvSpPr>
        <p:spPr>
          <a:xfrm>
            <a:off x="382800" y="4267200"/>
            <a:ext cx="5061433" cy="861774"/>
          </a:xfrm>
          <a:prstGeom prst="rect">
            <a:avLst/>
          </a:prstGeom>
          <a:noFill/>
        </p:spPr>
        <p:txBody>
          <a:bodyPr wrap="square" rtlCol="0">
            <a:spAutoFit/>
          </a:bodyPr>
          <a:lstStyle/>
          <a:p>
            <a:pPr algn="ctr"/>
            <a:r>
              <a:rPr lang="en-US" sz="5000" dirty="0" smtClean="0"/>
              <a:t>chicken</a:t>
            </a:r>
            <a:endParaRPr lang="en-US" sz="5000" dirty="0"/>
          </a:p>
        </p:txBody>
      </p:sp>
      <p:sp>
        <p:nvSpPr>
          <p:cNvPr id="94" name="TextBox 93"/>
          <p:cNvSpPr txBox="1"/>
          <p:nvPr/>
        </p:nvSpPr>
        <p:spPr>
          <a:xfrm>
            <a:off x="0" y="5334000"/>
            <a:ext cx="6040355" cy="861774"/>
          </a:xfrm>
          <a:prstGeom prst="rect">
            <a:avLst/>
          </a:prstGeom>
          <a:noFill/>
        </p:spPr>
        <p:txBody>
          <a:bodyPr wrap="square" rtlCol="0">
            <a:spAutoFit/>
          </a:bodyPr>
          <a:lstStyle/>
          <a:p>
            <a:pPr algn="ctr"/>
            <a:r>
              <a:rPr lang="en-US" sz="5000" dirty="0"/>
              <a:t>w</a:t>
            </a:r>
            <a:r>
              <a:rPr lang="en-US" sz="5000" dirty="0" smtClean="0"/>
              <a:t>ould eat the grain</a:t>
            </a:r>
            <a:endParaRPr lang="en-US" sz="5000" dirty="0"/>
          </a:p>
        </p:txBody>
      </p:sp>
      <p:grpSp>
        <p:nvGrpSpPr>
          <p:cNvPr id="95" name="Group 94"/>
          <p:cNvGrpSpPr/>
          <p:nvPr/>
        </p:nvGrpSpPr>
        <p:grpSpPr>
          <a:xfrm>
            <a:off x="103681" y="1224708"/>
            <a:ext cx="1977642" cy="891153"/>
            <a:chOff x="103681" y="1224708"/>
            <a:chExt cx="1977642" cy="891153"/>
          </a:xfrm>
        </p:grpSpPr>
        <p:sp>
          <p:nvSpPr>
            <p:cNvPr id="96" name="Freeform 95"/>
            <p:cNvSpPr/>
            <p:nvPr/>
          </p:nvSpPr>
          <p:spPr>
            <a:xfrm flipH="1">
              <a:off x="1501123" y="1833195"/>
              <a:ext cx="14733" cy="260370"/>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103681" y="1399261"/>
              <a:ext cx="610506" cy="307840"/>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621847" y="1783059"/>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98"/>
            <p:cNvSpPr/>
            <p:nvPr/>
          </p:nvSpPr>
          <p:spPr>
            <a:xfrm>
              <a:off x="553776" y="1745241"/>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flipH="1">
              <a:off x="1569187" y="1747133"/>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a:off x="502717" y="1445060"/>
              <a:ext cx="1179934" cy="499203"/>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103681" y="1399261"/>
              <a:ext cx="292974" cy="25802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588084" y="1696092"/>
              <a:ext cx="1107188" cy="250928"/>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103"/>
            <p:cNvSpPr/>
            <p:nvPr/>
          </p:nvSpPr>
          <p:spPr>
            <a:xfrm rot="21060720">
              <a:off x="1432906" y="129370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104"/>
            <p:cNvSpPr/>
            <p:nvPr/>
          </p:nvSpPr>
          <p:spPr>
            <a:xfrm rot="3820117">
              <a:off x="1780547" y="121796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3"/>
            <p:cNvSpPr/>
            <p:nvPr/>
          </p:nvSpPr>
          <p:spPr>
            <a:xfrm>
              <a:off x="1516250" y="1308864"/>
              <a:ext cx="556055" cy="431271"/>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 name="connsiteX0" fmla="*/ 0 w 687212"/>
                <a:gd name="connsiteY0" fmla="*/ 292424 h 529254"/>
                <a:gd name="connsiteX1" fmla="*/ 292424 w 687212"/>
                <a:gd name="connsiteY1" fmla="*/ 0 h 529254"/>
                <a:gd name="connsiteX2" fmla="*/ 584848 w 687212"/>
                <a:gd name="connsiteY2" fmla="*/ 292424 h 529254"/>
                <a:gd name="connsiteX3" fmla="*/ 673494 w 687212"/>
                <a:gd name="connsiteY3" fmla="*/ 175975 h 529254"/>
                <a:gd name="connsiteX4" fmla="*/ 292424 w 687212"/>
                <a:gd name="connsiteY4" fmla="*/ 527698 h 529254"/>
                <a:gd name="connsiteX5" fmla="*/ 0 w 687212"/>
                <a:gd name="connsiteY5" fmla="*/ 292424 h 529254"/>
                <a:gd name="connsiteX0" fmla="*/ 0 w 682470"/>
                <a:gd name="connsiteY0" fmla="*/ 294713 h 531544"/>
                <a:gd name="connsiteX1" fmla="*/ 292424 w 682470"/>
                <a:gd name="connsiteY1" fmla="*/ 2289 h 531544"/>
                <a:gd name="connsiteX2" fmla="*/ 514705 w 682470"/>
                <a:gd name="connsiteY2" fmla="*/ 171963 h 531544"/>
                <a:gd name="connsiteX3" fmla="*/ 673494 w 682470"/>
                <a:gd name="connsiteY3" fmla="*/ 178264 h 531544"/>
                <a:gd name="connsiteX4" fmla="*/ 292424 w 682470"/>
                <a:gd name="connsiteY4" fmla="*/ 529987 h 531544"/>
                <a:gd name="connsiteX5" fmla="*/ 0 w 682470"/>
                <a:gd name="connsiteY5" fmla="*/ 294713 h 531544"/>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470" h="529316">
                  <a:moveTo>
                    <a:pt x="0" y="292485"/>
                  </a:moveTo>
                  <a:cubicBezTo>
                    <a:pt x="0" y="204535"/>
                    <a:pt x="116040" y="2985"/>
                    <a:pt x="292424" y="61"/>
                  </a:cubicBezTo>
                  <a:cubicBezTo>
                    <a:pt x="468808" y="-2863"/>
                    <a:pt x="470731" y="101119"/>
                    <a:pt x="514705" y="169735"/>
                  </a:cubicBezTo>
                  <a:cubicBezTo>
                    <a:pt x="558680" y="238351"/>
                    <a:pt x="722231" y="136824"/>
                    <a:pt x="673494" y="176036"/>
                  </a:cubicBezTo>
                  <a:cubicBezTo>
                    <a:pt x="694899" y="446134"/>
                    <a:pt x="404673" y="508351"/>
                    <a:pt x="292424" y="527759"/>
                  </a:cubicBezTo>
                  <a:cubicBezTo>
                    <a:pt x="180175" y="547167"/>
                    <a:pt x="0" y="380435"/>
                    <a:pt x="0" y="292485"/>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19745037">
              <a:off x="2037190" y="1423560"/>
              <a:ext cx="44133" cy="52276"/>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rot="883452">
              <a:off x="1630317" y="1409504"/>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rot="18213596" flipH="1">
              <a:off x="1772089" y="1358298"/>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 name="Group 116"/>
          <p:cNvGrpSpPr/>
          <p:nvPr/>
        </p:nvGrpSpPr>
        <p:grpSpPr>
          <a:xfrm>
            <a:off x="1750686" y="1512498"/>
            <a:ext cx="231751" cy="186396"/>
            <a:chOff x="1761842" y="1020368"/>
            <a:chExt cx="231751" cy="186396"/>
          </a:xfrm>
        </p:grpSpPr>
        <p:sp>
          <p:nvSpPr>
            <p:cNvPr id="118" name="Oval 117"/>
            <p:cNvSpPr/>
            <p:nvPr/>
          </p:nvSpPr>
          <p:spPr>
            <a:xfrm rot="20296688">
              <a:off x="1761842" y="1028069"/>
              <a:ext cx="231751" cy="173143"/>
            </a:xfrm>
            <a:prstGeom prst="ellipse">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1776411" y="1059656"/>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1873077" y="1020368"/>
              <a:ext cx="35720" cy="69056"/>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Lst>
              <a:ahLst/>
              <a:cxnLst>
                <a:cxn ang="0">
                  <a:pos x="connsiteX0" y="connsiteY0"/>
                </a:cxn>
                <a:cxn ang="0">
                  <a:pos x="connsiteX1" y="connsiteY1"/>
                </a:cxn>
                <a:cxn ang="0">
                  <a:pos x="connsiteX2" y="connsiteY2"/>
                </a:cxn>
                <a:cxn ang="0">
                  <a:pos x="connsiteX3" y="connsiteY3"/>
                </a:cxn>
              </a:cxnLst>
              <a:rect l="l" t="t" r="r" b="b"/>
              <a:pathLst>
                <a:path w="35720" h="69056">
                  <a:moveTo>
                    <a:pt x="0" y="2381"/>
                  </a:moveTo>
                  <a:lnTo>
                    <a:pt x="35720" y="69056"/>
                  </a:lnTo>
                  <a:cubicBezTo>
                    <a:pt x="35720" y="44450"/>
                    <a:pt x="30957" y="24606"/>
                    <a:pt x="30957" y="0"/>
                  </a:cubicBezTo>
                  <a:cubicBezTo>
                    <a:pt x="6351" y="8731"/>
                    <a:pt x="24607" y="5555"/>
                    <a:pt x="0" y="2381"/>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rot="10800000">
              <a:off x="1932611" y="1102515"/>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rot="10800000">
              <a:off x="1824038" y="1138237"/>
              <a:ext cx="33339" cy="68527"/>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 name="connsiteX0" fmla="*/ 0 w 40482"/>
                <a:gd name="connsiteY0" fmla="*/ 0 h 66675"/>
                <a:gd name="connsiteX1" fmla="*/ 35720 w 40482"/>
                <a:gd name="connsiteY1" fmla="*/ 66675 h 66675"/>
                <a:gd name="connsiteX2" fmla="*/ 40482 w 40482"/>
                <a:gd name="connsiteY2" fmla="*/ 2382 h 66675"/>
                <a:gd name="connsiteX3" fmla="*/ 0 w 40482"/>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1852 h 68527"/>
                <a:gd name="connsiteX1" fmla="*/ 28577 w 33339"/>
                <a:gd name="connsiteY1" fmla="*/ 68527 h 68527"/>
                <a:gd name="connsiteX2" fmla="*/ 33339 w 33339"/>
                <a:gd name="connsiteY2" fmla="*/ 4234 h 68527"/>
                <a:gd name="connsiteX3" fmla="*/ 0 w 33339"/>
                <a:gd name="connsiteY3" fmla="*/ 1852 h 68527"/>
              </a:gdLst>
              <a:ahLst/>
              <a:cxnLst>
                <a:cxn ang="0">
                  <a:pos x="connsiteX0" y="connsiteY0"/>
                </a:cxn>
                <a:cxn ang="0">
                  <a:pos x="connsiteX1" y="connsiteY1"/>
                </a:cxn>
                <a:cxn ang="0">
                  <a:pos x="connsiteX2" y="connsiteY2"/>
                </a:cxn>
                <a:cxn ang="0">
                  <a:pos x="connsiteX3" y="connsiteY3"/>
                </a:cxn>
              </a:cxnLst>
              <a:rect l="l" t="t" r="r" b="b"/>
              <a:pathLst>
                <a:path w="33339" h="68527">
                  <a:moveTo>
                    <a:pt x="0" y="1852"/>
                  </a:moveTo>
                  <a:lnTo>
                    <a:pt x="28577" y="68527"/>
                  </a:lnTo>
                  <a:cubicBezTo>
                    <a:pt x="28577" y="43921"/>
                    <a:pt x="33339" y="28840"/>
                    <a:pt x="33339" y="4234"/>
                  </a:cubicBezTo>
                  <a:cubicBezTo>
                    <a:pt x="18258" y="1058"/>
                    <a:pt x="24607" y="-2118"/>
                    <a:pt x="0" y="1852"/>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7" name="Group 156"/>
          <p:cNvGrpSpPr/>
          <p:nvPr/>
        </p:nvGrpSpPr>
        <p:grpSpPr>
          <a:xfrm>
            <a:off x="983435" y="1258168"/>
            <a:ext cx="1290218" cy="726269"/>
            <a:chOff x="983435" y="1258168"/>
            <a:chExt cx="1290218" cy="726269"/>
          </a:xfrm>
        </p:grpSpPr>
        <p:sp>
          <p:nvSpPr>
            <p:cNvPr id="158" name="Freeform 157"/>
            <p:cNvSpPr/>
            <p:nvPr/>
          </p:nvSpPr>
          <p:spPr>
            <a:xfrm rot="947690">
              <a:off x="2021110" y="1728470"/>
              <a:ext cx="121444" cy="185737"/>
            </a:xfrm>
            <a:custGeom>
              <a:avLst/>
              <a:gdLst>
                <a:gd name="connsiteX0" fmla="*/ 121444 w 121444"/>
                <a:gd name="connsiteY0" fmla="*/ 185737 h 185737"/>
                <a:gd name="connsiteX1" fmla="*/ 76200 w 121444"/>
                <a:gd name="connsiteY1" fmla="*/ 0 h 185737"/>
                <a:gd name="connsiteX2" fmla="*/ 0 w 121444"/>
                <a:gd name="connsiteY2" fmla="*/ 16668 h 185737"/>
                <a:gd name="connsiteX3" fmla="*/ 121444 w 121444"/>
                <a:gd name="connsiteY3" fmla="*/ 185737 h 185737"/>
              </a:gdLst>
              <a:ahLst/>
              <a:cxnLst>
                <a:cxn ang="0">
                  <a:pos x="connsiteX0" y="connsiteY0"/>
                </a:cxn>
                <a:cxn ang="0">
                  <a:pos x="connsiteX1" y="connsiteY1"/>
                </a:cxn>
                <a:cxn ang="0">
                  <a:pos x="connsiteX2" y="connsiteY2"/>
                </a:cxn>
                <a:cxn ang="0">
                  <a:pos x="connsiteX3" y="connsiteY3"/>
                </a:cxn>
              </a:cxnLst>
              <a:rect l="l" t="t" r="r" b="b"/>
              <a:pathLst>
                <a:path w="121444" h="185737">
                  <a:moveTo>
                    <a:pt x="121444" y="185737"/>
                  </a:moveTo>
                  <a:lnTo>
                    <a:pt x="76200" y="0"/>
                  </a:lnTo>
                  <a:lnTo>
                    <a:pt x="0" y="16668"/>
                  </a:lnTo>
                  <a:lnTo>
                    <a:pt x="121444" y="185737"/>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rot="18153838" flipH="1">
              <a:off x="2120063" y="1715394"/>
              <a:ext cx="121444" cy="185737"/>
            </a:xfrm>
            <a:custGeom>
              <a:avLst/>
              <a:gdLst>
                <a:gd name="connsiteX0" fmla="*/ 121444 w 121444"/>
                <a:gd name="connsiteY0" fmla="*/ 185737 h 185737"/>
                <a:gd name="connsiteX1" fmla="*/ 76200 w 121444"/>
                <a:gd name="connsiteY1" fmla="*/ 0 h 185737"/>
                <a:gd name="connsiteX2" fmla="*/ 0 w 121444"/>
                <a:gd name="connsiteY2" fmla="*/ 16668 h 185737"/>
                <a:gd name="connsiteX3" fmla="*/ 121444 w 121444"/>
                <a:gd name="connsiteY3" fmla="*/ 185737 h 185737"/>
              </a:gdLst>
              <a:ahLst/>
              <a:cxnLst>
                <a:cxn ang="0">
                  <a:pos x="connsiteX0" y="connsiteY0"/>
                </a:cxn>
                <a:cxn ang="0">
                  <a:pos x="connsiteX1" y="connsiteY1"/>
                </a:cxn>
                <a:cxn ang="0">
                  <a:pos x="connsiteX2" y="connsiteY2"/>
                </a:cxn>
                <a:cxn ang="0">
                  <a:pos x="connsiteX3" y="connsiteY3"/>
                </a:cxn>
              </a:cxnLst>
              <a:rect l="l" t="t" r="r" b="b"/>
              <a:pathLst>
                <a:path w="121444" h="185737">
                  <a:moveTo>
                    <a:pt x="121444" y="185737"/>
                  </a:moveTo>
                  <a:lnTo>
                    <a:pt x="76200" y="0"/>
                  </a:lnTo>
                  <a:lnTo>
                    <a:pt x="0" y="16668"/>
                  </a:lnTo>
                  <a:lnTo>
                    <a:pt x="121444" y="185737"/>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rot="6164945">
              <a:off x="1161484" y="1592592"/>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rot="4074905">
              <a:off x="1212370" y="1748465"/>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2" name="Group 161"/>
            <p:cNvGrpSpPr/>
            <p:nvPr/>
          </p:nvGrpSpPr>
          <p:grpSpPr>
            <a:xfrm>
              <a:off x="983435" y="1258168"/>
              <a:ext cx="1254966" cy="726269"/>
              <a:chOff x="983435" y="1258168"/>
              <a:chExt cx="1254966" cy="726269"/>
            </a:xfrm>
          </p:grpSpPr>
          <p:sp>
            <p:nvSpPr>
              <p:cNvPr id="163" name="Freeform 162"/>
              <p:cNvSpPr/>
              <p:nvPr/>
            </p:nvSpPr>
            <p:spPr>
              <a:xfrm rot="4538660">
                <a:off x="1954331" y="1727655"/>
                <a:ext cx="61865" cy="187367"/>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rot="5799116">
                <a:off x="1909996" y="1367234"/>
                <a:ext cx="342275" cy="314535"/>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rot="2709635">
                <a:off x="1787269" y="1511364"/>
                <a:ext cx="180472" cy="272348"/>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6" name="Group 165"/>
              <p:cNvGrpSpPr/>
              <p:nvPr/>
            </p:nvGrpSpPr>
            <p:grpSpPr>
              <a:xfrm rot="2709635">
                <a:off x="1022265" y="1219338"/>
                <a:ext cx="481324" cy="558984"/>
                <a:chOff x="1790240" y="2813452"/>
                <a:chExt cx="349299" cy="405657"/>
              </a:xfrm>
            </p:grpSpPr>
            <p:sp>
              <p:nvSpPr>
                <p:cNvPr id="176" name="Freeform 175"/>
                <p:cNvSpPr/>
                <p:nvPr/>
              </p:nvSpPr>
              <p:spPr>
                <a:xfrm rot="19353661">
                  <a:off x="1861116" y="2813452"/>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rot="18130957">
                  <a:off x="1851077" y="2877244"/>
                  <a:ext cx="208452" cy="330125"/>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rot="16136381">
                  <a:off x="1870251" y="2949821"/>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Oval 182"/>
              <p:cNvSpPr/>
              <p:nvPr/>
            </p:nvSpPr>
            <p:spPr>
              <a:xfrm rot="2709635">
                <a:off x="1323714" y="1481726"/>
                <a:ext cx="464709" cy="530514"/>
              </a:xfrm>
              <a:custGeom>
                <a:avLst/>
                <a:gdLst>
                  <a:gd name="connsiteX0" fmla="*/ 0 w 571048"/>
                  <a:gd name="connsiteY0" fmla="*/ 285524 h 571048"/>
                  <a:gd name="connsiteX1" fmla="*/ 285524 w 571048"/>
                  <a:gd name="connsiteY1" fmla="*/ 0 h 571048"/>
                  <a:gd name="connsiteX2" fmla="*/ 571048 w 571048"/>
                  <a:gd name="connsiteY2" fmla="*/ 285524 h 571048"/>
                  <a:gd name="connsiteX3" fmla="*/ 285524 w 571048"/>
                  <a:gd name="connsiteY3" fmla="*/ 571048 h 571048"/>
                  <a:gd name="connsiteX4" fmla="*/ 0 w 571048"/>
                  <a:gd name="connsiteY4" fmla="*/ 285524 h 571048"/>
                  <a:gd name="connsiteX0" fmla="*/ 0 w 461437"/>
                  <a:gd name="connsiteY0" fmla="*/ 344640 h 572346"/>
                  <a:gd name="connsiteX1" fmla="*/ 175913 w 461437"/>
                  <a:gd name="connsiteY1" fmla="*/ 490 h 572346"/>
                  <a:gd name="connsiteX2" fmla="*/ 461437 w 461437"/>
                  <a:gd name="connsiteY2" fmla="*/ 286014 h 572346"/>
                  <a:gd name="connsiteX3" fmla="*/ 175913 w 461437"/>
                  <a:gd name="connsiteY3" fmla="*/ 571538 h 572346"/>
                  <a:gd name="connsiteX4" fmla="*/ 0 w 461437"/>
                  <a:gd name="connsiteY4" fmla="*/ 344640 h 572346"/>
                  <a:gd name="connsiteX0" fmla="*/ 3271 w 464708"/>
                  <a:gd name="connsiteY0" fmla="*/ 303157 h 530514"/>
                  <a:gd name="connsiteX1" fmla="*/ 329159 w 464708"/>
                  <a:gd name="connsiteY1" fmla="*/ 682 h 530514"/>
                  <a:gd name="connsiteX2" fmla="*/ 464708 w 464708"/>
                  <a:gd name="connsiteY2" fmla="*/ 244531 h 530514"/>
                  <a:gd name="connsiteX3" fmla="*/ 179184 w 464708"/>
                  <a:gd name="connsiteY3" fmla="*/ 530055 h 530514"/>
                  <a:gd name="connsiteX4" fmla="*/ 3271 w 464708"/>
                  <a:gd name="connsiteY4" fmla="*/ 303157 h 530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8" h="530514">
                    <a:moveTo>
                      <a:pt x="3271" y="303157"/>
                    </a:moveTo>
                    <a:cubicBezTo>
                      <a:pt x="28267" y="214928"/>
                      <a:pt x="252253" y="10453"/>
                      <a:pt x="329159" y="682"/>
                    </a:cubicBezTo>
                    <a:cubicBezTo>
                      <a:pt x="406065" y="-9089"/>
                      <a:pt x="464708" y="86840"/>
                      <a:pt x="464708" y="244531"/>
                    </a:cubicBezTo>
                    <a:cubicBezTo>
                      <a:pt x="464708" y="402222"/>
                      <a:pt x="256090" y="520284"/>
                      <a:pt x="179184" y="530055"/>
                    </a:cubicBezTo>
                    <a:cubicBezTo>
                      <a:pt x="102278" y="539826"/>
                      <a:pt x="-21725" y="391386"/>
                      <a:pt x="3271" y="3031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p:cNvSpPr/>
              <p:nvPr/>
            </p:nvSpPr>
            <p:spPr>
              <a:xfrm rot="2709635">
                <a:off x="1897341" y="1476642"/>
                <a:ext cx="319045" cy="319045"/>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rot="19794928">
                <a:off x="1380197" y="1751465"/>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0" name="Group 169"/>
              <p:cNvGrpSpPr/>
              <p:nvPr/>
            </p:nvGrpSpPr>
            <p:grpSpPr>
              <a:xfrm rot="2709635">
                <a:off x="2049825" y="1578104"/>
                <a:ext cx="95640" cy="95640"/>
                <a:chOff x="2523175" y="1394290"/>
                <a:chExt cx="69406" cy="69406"/>
              </a:xfrm>
            </p:grpSpPr>
            <p:sp>
              <p:nvSpPr>
                <p:cNvPr id="174" name="Oval 1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Oval 174"/>
                <p:cNvSpPr/>
                <p:nvPr/>
              </p:nvSpPr>
              <p:spPr>
                <a:xfrm>
                  <a:off x="2551678" y="1420010"/>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1" name="Group 170"/>
              <p:cNvGrpSpPr/>
              <p:nvPr/>
            </p:nvGrpSpPr>
            <p:grpSpPr>
              <a:xfrm rot="2709635">
                <a:off x="2141718" y="1641411"/>
                <a:ext cx="95640" cy="95640"/>
                <a:chOff x="2523175" y="1394290"/>
                <a:chExt cx="69406" cy="69406"/>
              </a:xfrm>
            </p:grpSpPr>
            <p:sp>
              <p:nvSpPr>
                <p:cNvPr id="172" name="Oval 171"/>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Oval 172"/>
                <p:cNvSpPr/>
                <p:nvPr/>
              </p:nvSpPr>
              <p:spPr>
                <a:xfrm>
                  <a:off x="2553699" y="1416760"/>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808645462"/>
      </p:ext>
    </p:extLst>
  </p:cSld>
  <p:clrMapOvr>
    <a:masterClrMapping/>
  </p:clrMapOvr>
  <mc:AlternateContent xmlns:mc="http://schemas.openxmlformats.org/markup-compatibility/2006" xmlns:p14="http://schemas.microsoft.com/office/powerpoint/2010/main">
    <mc:Choice Requires="p14">
      <p:transition spd="med" p14:dur="700" advClick="0" advTm="5000">
        <p:fade/>
      </p:transition>
    </mc:Choice>
    <mc:Fallback xmlns="">
      <p:transition spd="med"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157"/>
                                        </p:tgtEl>
                                        <p:attrNameLst>
                                          <p:attrName>r</p:attrName>
                                        </p:attrNameLst>
                                      </p:cBhvr>
                                    </p:animRot>
                                    <p:animRot by="-240000">
                                      <p:cBhvr>
                                        <p:cTn id="7" dur="200" fill="hold">
                                          <p:stCondLst>
                                            <p:cond delay="200"/>
                                          </p:stCondLst>
                                        </p:cTn>
                                        <p:tgtEl>
                                          <p:spTgt spid="157"/>
                                        </p:tgtEl>
                                        <p:attrNameLst>
                                          <p:attrName>r</p:attrName>
                                        </p:attrNameLst>
                                      </p:cBhvr>
                                    </p:animRot>
                                    <p:animRot by="240000">
                                      <p:cBhvr>
                                        <p:cTn id="8" dur="200" fill="hold">
                                          <p:stCondLst>
                                            <p:cond delay="400"/>
                                          </p:stCondLst>
                                        </p:cTn>
                                        <p:tgtEl>
                                          <p:spTgt spid="157"/>
                                        </p:tgtEl>
                                        <p:attrNameLst>
                                          <p:attrName>r</p:attrName>
                                        </p:attrNameLst>
                                      </p:cBhvr>
                                    </p:animRot>
                                    <p:animRot by="-240000">
                                      <p:cBhvr>
                                        <p:cTn id="9" dur="200" fill="hold">
                                          <p:stCondLst>
                                            <p:cond delay="600"/>
                                          </p:stCondLst>
                                        </p:cTn>
                                        <p:tgtEl>
                                          <p:spTgt spid="157"/>
                                        </p:tgtEl>
                                        <p:attrNameLst>
                                          <p:attrName>r</p:attrName>
                                        </p:attrNameLst>
                                      </p:cBhvr>
                                    </p:animRot>
                                    <p:animRot by="120000">
                                      <p:cBhvr>
                                        <p:cTn id="10" dur="200" fill="hold">
                                          <p:stCondLst>
                                            <p:cond delay="800"/>
                                          </p:stCondLst>
                                        </p:cTn>
                                        <p:tgtEl>
                                          <p:spTgt spid="157"/>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300" fill="hold"/>
                                        <p:tgtEl>
                                          <p:spTgt spid="117"/>
                                        </p:tgtEl>
                                      </p:cBhvr>
                                      <p:by x="100000" y="10000"/>
                                    </p:animScale>
                                  </p:childTnLst>
                                </p:cTn>
                              </p:par>
                              <p:par>
                                <p:cTn id="13" presetID="1" presetClass="entr" presetSubtype="0" fill="hold" grpId="0" nodeType="withEffect">
                                  <p:stCondLst>
                                    <p:cond delay="2000"/>
                                  </p:stCondLst>
                                  <p:iterate type="lt">
                                    <p:tmAbs val="80"/>
                                  </p:iterate>
                                  <p:childTnLst>
                                    <p:set>
                                      <p:cBhvr>
                                        <p:cTn id="14" dur="1" fill="hold">
                                          <p:stCondLst>
                                            <p:cond delay="0"/>
                                          </p:stCondLst>
                                        </p:cTn>
                                        <p:tgtEl>
                                          <p:spTgt spid="89"/>
                                        </p:tgtEl>
                                        <p:attrNameLst>
                                          <p:attrName>style.visibility</p:attrName>
                                        </p:attrNameLst>
                                      </p:cBhvr>
                                      <p:to>
                                        <p:strVal val="visible"/>
                                      </p:to>
                                    </p:set>
                                  </p:childTnLst>
                                </p:cTn>
                              </p:par>
                            </p:childTnLst>
                          </p:cTn>
                        </p:par>
                        <p:par>
                          <p:cTn id="15" fill="hold">
                            <p:stCondLst>
                              <p:cond delay="2561"/>
                            </p:stCondLst>
                            <p:childTnLst>
                              <p:par>
                                <p:cTn id="16" presetID="1" presetClass="entr" presetSubtype="0" fill="hold" grpId="0" nodeType="afterEffect">
                                  <p:stCondLst>
                                    <p:cond delay="0"/>
                                  </p:stCondLst>
                                  <p:iterate type="lt">
                                    <p:tmAbs val="80"/>
                                  </p:iterate>
                                  <p:childTnLst>
                                    <p:set>
                                      <p:cBhvr>
                                        <p:cTn id="17" dur="1" fill="hold">
                                          <p:stCondLst>
                                            <p:cond delay="0"/>
                                          </p:stCondLst>
                                        </p:cTn>
                                        <p:tgtEl>
                                          <p:spTgt spid="90"/>
                                        </p:tgtEl>
                                        <p:attrNameLst>
                                          <p:attrName>style.visibility</p:attrName>
                                        </p:attrNameLst>
                                      </p:cBhvr>
                                      <p:to>
                                        <p:strVal val="visible"/>
                                      </p:to>
                                    </p:set>
                                  </p:childTnLst>
                                </p:cTn>
                              </p:par>
                            </p:childTnLst>
                          </p:cTn>
                        </p:par>
                        <p:par>
                          <p:cTn id="18" fill="hold">
                            <p:stCondLst>
                              <p:cond delay="3362"/>
                            </p:stCondLst>
                            <p:childTnLst>
                              <p:par>
                                <p:cTn id="19" presetID="1" presetClass="entr" presetSubtype="0" fill="hold" grpId="0" nodeType="afterEffect">
                                  <p:stCondLst>
                                    <p:cond delay="0"/>
                                  </p:stCondLst>
                                  <p:iterate type="lt">
                                    <p:tmAbs val="80"/>
                                  </p:iterate>
                                  <p:childTnLst>
                                    <p:set>
                                      <p:cBhvr>
                                        <p:cTn id="20" dur="1" fill="hold">
                                          <p:stCondLst>
                                            <p:cond delay="0"/>
                                          </p:stCondLst>
                                        </p:cTn>
                                        <p:tgtEl>
                                          <p:spTgt spid="91"/>
                                        </p:tgtEl>
                                        <p:attrNameLst>
                                          <p:attrName>style.visibility</p:attrName>
                                        </p:attrNameLst>
                                      </p:cBhvr>
                                      <p:to>
                                        <p:strVal val="visible"/>
                                      </p:to>
                                    </p:set>
                                  </p:childTnLst>
                                </p:cTn>
                              </p:par>
                            </p:childTnLst>
                          </p:cTn>
                        </p:par>
                        <p:par>
                          <p:cTn id="21" fill="hold">
                            <p:stCondLst>
                              <p:cond delay="3763"/>
                            </p:stCondLst>
                            <p:childTnLst>
                              <p:par>
                                <p:cTn id="22" presetID="1" presetClass="entr" presetSubtype="0" fill="hold" grpId="0" nodeType="afterEffect">
                                  <p:stCondLst>
                                    <p:cond delay="0"/>
                                  </p:stCondLst>
                                  <p:iterate type="lt">
                                    <p:tmAbs val="80"/>
                                  </p:iterate>
                                  <p:childTnLst>
                                    <p:set>
                                      <p:cBhvr>
                                        <p:cTn id="23" dur="1" fill="hold">
                                          <p:stCondLst>
                                            <p:cond delay="0"/>
                                          </p:stCondLst>
                                        </p:cTn>
                                        <p:tgtEl>
                                          <p:spTgt spid="92"/>
                                        </p:tgtEl>
                                        <p:attrNameLst>
                                          <p:attrName>style.visibility</p:attrName>
                                        </p:attrNameLst>
                                      </p:cBhvr>
                                      <p:to>
                                        <p:strVal val="visible"/>
                                      </p:to>
                                    </p:set>
                                  </p:childTnLst>
                                </p:cTn>
                              </p:par>
                            </p:childTnLst>
                          </p:cTn>
                        </p:par>
                        <p:par>
                          <p:cTn id="24" fill="hold">
                            <p:stCondLst>
                              <p:cond delay="4244"/>
                            </p:stCondLst>
                            <p:childTnLst>
                              <p:par>
                                <p:cTn id="25" presetID="1" presetClass="entr" presetSubtype="0" fill="hold" grpId="0" nodeType="afterEffect">
                                  <p:stCondLst>
                                    <p:cond delay="0"/>
                                  </p:stCondLst>
                                  <p:iterate type="lt">
                                    <p:tmAbs val="80"/>
                                  </p:iterate>
                                  <p:childTnLst>
                                    <p:set>
                                      <p:cBhvr>
                                        <p:cTn id="26" dur="1" fill="hold">
                                          <p:stCondLst>
                                            <p:cond delay="0"/>
                                          </p:stCondLst>
                                        </p:cTn>
                                        <p:tgtEl>
                                          <p:spTgt spid="93"/>
                                        </p:tgtEl>
                                        <p:attrNameLst>
                                          <p:attrName>style.visibility</p:attrName>
                                        </p:attrNameLst>
                                      </p:cBhvr>
                                      <p:to>
                                        <p:strVal val="visible"/>
                                      </p:to>
                                    </p:set>
                                  </p:childTnLst>
                                </p:cTn>
                              </p:par>
                            </p:childTnLst>
                          </p:cTn>
                        </p:par>
                        <p:par>
                          <p:cTn id="27" fill="hold">
                            <p:stCondLst>
                              <p:cond delay="4725"/>
                            </p:stCondLst>
                            <p:childTnLst>
                              <p:par>
                                <p:cTn id="28" presetID="1" presetClass="entr" presetSubtype="0" fill="hold" grpId="0" nodeType="afterEffect">
                                  <p:stCondLst>
                                    <p:cond delay="0"/>
                                  </p:stCondLst>
                                  <p:iterate type="lt">
                                    <p:tmAbs val="80"/>
                                  </p:iterate>
                                  <p:childTnLst>
                                    <p:set>
                                      <p:cBhvr>
                                        <p:cTn id="29" dur="1" fill="hold">
                                          <p:stCondLst>
                                            <p:cond delay="0"/>
                                          </p:stCondLst>
                                        </p:cTn>
                                        <p:tgtEl>
                                          <p:spTgt spid="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90" grpId="0"/>
      <p:bldP spid="91" grpId="0"/>
      <p:bldP spid="92" grpId="0"/>
      <p:bldP spid="93" grpId="0"/>
      <p:bldP spid="94"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3, click on the chicken (for some reason), after the guy has already left the chicken and traveled back to the other side.</a:t>
            </a:r>
            <a:endParaRPr lang="en-US" dirty="0"/>
          </a:p>
        </p:txBody>
      </p:sp>
    </p:spTree>
    <p:extLst>
      <p:ext uri="{BB962C8B-B14F-4D97-AF65-F5344CB8AC3E}">
        <p14:creationId xmlns:p14="http://schemas.microsoft.com/office/powerpoint/2010/main" val="2207749349"/>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909103" y="1403896"/>
            <a:ext cx="1668494" cy="2372495"/>
            <a:chOff x="1909103" y="1403896"/>
            <a:chExt cx="1668494" cy="2372495"/>
          </a:xfrm>
        </p:grpSpPr>
        <p:grpSp>
          <p:nvGrpSpPr>
            <p:cNvPr id="109" name="Group 108"/>
            <p:cNvGrpSpPr/>
            <p:nvPr/>
          </p:nvGrpSpPr>
          <p:grpSpPr>
            <a:xfrm>
              <a:off x="2148914" y="1403896"/>
              <a:ext cx="780072" cy="2033118"/>
              <a:chOff x="4029089" y="2298229"/>
              <a:chExt cx="1635050" cy="4261466"/>
            </a:xfrm>
          </p:grpSpPr>
          <p:sp>
            <p:nvSpPr>
              <p:cNvPr id="145" name="Freeform 14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46"/>
              <p:cNvGrpSpPr/>
              <p:nvPr/>
            </p:nvGrpSpPr>
            <p:grpSpPr>
              <a:xfrm>
                <a:off x="4475823" y="4038992"/>
                <a:ext cx="442695" cy="1204307"/>
                <a:chOff x="1409647" y="3886592"/>
                <a:chExt cx="442695" cy="1204307"/>
              </a:xfrm>
            </p:grpSpPr>
            <p:sp>
              <p:nvSpPr>
                <p:cNvPr id="152" name="Freeform 15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flipH="1">
                <a:off x="4994228" y="4036801"/>
                <a:ext cx="442695" cy="1204307"/>
                <a:chOff x="4028134" y="4038992"/>
                <a:chExt cx="442695" cy="1204307"/>
              </a:xfrm>
            </p:grpSpPr>
            <p:sp>
              <p:nvSpPr>
                <p:cNvPr id="150" name="Freeform 14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0" name="Group 109"/>
            <p:cNvGrpSpPr/>
            <p:nvPr/>
          </p:nvGrpSpPr>
          <p:grpSpPr>
            <a:xfrm>
              <a:off x="1909103" y="2165010"/>
              <a:ext cx="1668494" cy="1611381"/>
              <a:chOff x="1688367" y="2339340"/>
              <a:chExt cx="1668494" cy="1611381"/>
            </a:xfrm>
          </p:grpSpPr>
          <p:sp>
            <p:nvSpPr>
              <p:cNvPr id="111" name="Freeform 11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688367" y="3065315"/>
                <a:ext cx="1668494" cy="885406"/>
                <a:chOff x="1688367" y="3065315"/>
                <a:chExt cx="1668494" cy="885406"/>
              </a:xfrm>
            </p:grpSpPr>
            <p:sp>
              <p:nvSpPr>
                <p:cNvPr id="114" name="Freeform 11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770097" y="3662588"/>
                  <a:ext cx="1427235" cy="288133"/>
                  <a:chOff x="1770097" y="3657600"/>
                  <a:chExt cx="1427235" cy="288133"/>
                </a:xfrm>
              </p:grpSpPr>
              <p:sp>
                <p:nvSpPr>
                  <p:cNvPr id="143" name="Rectangle 14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63" name="Group 162"/>
          <p:cNvGrpSpPr/>
          <p:nvPr/>
        </p:nvGrpSpPr>
        <p:grpSpPr>
          <a:xfrm flipH="1">
            <a:off x="7530141" y="4642135"/>
            <a:ext cx="1120191" cy="1171650"/>
            <a:chOff x="1858464" y="2554917"/>
            <a:chExt cx="812927" cy="850271"/>
          </a:xfrm>
        </p:grpSpPr>
        <p:sp>
          <p:nvSpPr>
            <p:cNvPr id="164" name="Freeform 16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p:cNvGrpSpPr/>
            <p:nvPr/>
          </p:nvGrpSpPr>
          <p:grpSpPr>
            <a:xfrm>
              <a:off x="1858464" y="2703634"/>
              <a:ext cx="305938" cy="409494"/>
              <a:chOff x="1843828" y="2654403"/>
              <a:chExt cx="305938" cy="409494"/>
            </a:xfrm>
          </p:grpSpPr>
          <p:sp>
            <p:nvSpPr>
              <p:cNvPr id="191" name="Freeform 19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 name="Oval 16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2340695" y="2611472"/>
              <a:ext cx="330696" cy="231532"/>
              <a:chOff x="2355460" y="2587868"/>
              <a:chExt cx="330696" cy="231532"/>
            </a:xfrm>
          </p:grpSpPr>
          <p:sp>
            <p:nvSpPr>
              <p:cNvPr id="189" name="Freeform 18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Freeform 18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p:cNvGrpSpPr/>
            <p:nvPr/>
          </p:nvGrpSpPr>
          <p:grpSpPr>
            <a:xfrm>
              <a:off x="2437357" y="2666309"/>
              <a:ext cx="69406" cy="69406"/>
              <a:chOff x="2523175" y="1394290"/>
              <a:chExt cx="69406" cy="69406"/>
            </a:xfrm>
          </p:grpSpPr>
          <p:sp>
            <p:nvSpPr>
              <p:cNvPr id="187" name="Oval 18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a:off x="2516956" y="2651417"/>
              <a:ext cx="69406" cy="69406"/>
              <a:chOff x="2523175" y="1394290"/>
              <a:chExt cx="69406" cy="69406"/>
            </a:xfrm>
          </p:grpSpPr>
          <p:sp>
            <p:nvSpPr>
              <p:cNvPr id="185" name="Oval 18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391220291"/>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909103" y="1403896"/>
            <a:ext cx="1668494" cy="2372495"/>
            <a:chOff x="1909103" y="1403896"/>
            <a:chExt cx="1668494" cy="2372495"/>
          </a:xfrm>
        </p:grpSpPr>
        <p:grpSp>
          <p:nvGrpSpPr>
            <p:cNvPr id="109" name="Group 108"/>
            <p:cNvGrpSpPr/>
            <p:nvPr/>
          </p:nvGrpSpPr>
          <p:grpSpPr>
            <a:xfrm>
              <a:off x="2148914" y="1403896"/>
              <a:ext cx="780072" cy="2033118"/>
              <a:chOff x="4029089" y="2298229"/>
              <a:chExt cx="1635050" cy="4261466"/>
            </a:xfrm>
          </p:grpSpPr>
          <p:sp>
            <p:nvSpPr>
              <p:cNvPr id="145" name="Freeform 14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46"/>
              <p:cNvGrpSpPr/>
              <p:nvPr/>
            </p:nvGrpSpPr>
            <p:grpSpPr>
              <a:xfrm>
                <a:off x="4475823" y="4038992"/>
                <a:ext cx="442695" cy="1204307"/>
                <a:chOff x="1409647" y="3886592"/>
                <a:chExt cx="442695" cy="1204307"/>
              </a:xfrm>
            </p:grpSpPr>
            <p:sp>
              <p:nvSpPr>
                <p:cNvPr id="152" name="Freeform 15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flipH="1">
                <a:off x="4994228" y="4036801"/>
                <a:ext cx="442695" cy="1204307"/>
                <a:chOff x="4028134" y="4038992"/>
                <a:chExt cx="442695" cy="1204307"/>
              </a:xfrm>
            </p:grpSpPr>
            <p:sp>
              <p:nvSpPr>
                <p:cNvPr id="150" name="Freeform 14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0" name="Group 109"/>
            <p:cNvGrpSpPr/>
            <p:nvPr/>
          </p:nvGrpSpPr>
          <p:grpSpPr>
            <a:xfrm>
              <a:off x="1909103" y="2165010"/>
              <a:ext cx="1668494" cy="1611381"/>
              <a:chOff x="1688367" y="2339340"/>
              <a:chExt cx="1668494" cy="1611381"/>
            </a:xfrm>
          </p:grpSpPr>
          <p:sp>
            <p:nvSpPr>
              <p:cNvPr id="111" name="Freeform 11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688367" y="3065315"/>
                <a:ext cx="1668494" cy="885406"/>
                <a:chOff x="1688367" y="3065315"/>
                <a:chExt cx="1668494" cy="885406"/>
              </a:xfrm>
            </p:grpSpPr>
            <p:sp>
              <p:nvSpPr>
                <p:cNvPr id="114" name="Freeform 11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770097" y="3662588"/>
                  <a:ext cx="1427235" cy="288133"/>
                  <a:chOff x="1770097" y="3657600"/>
                  <a:chExt cx="1427235" cy="288133"/>
                </a:xfrm>
              </p:grpSpPr>
              <p:sp>
                <p:nvSpPr>
                  <p:cNvPr id="143" name="Rectangle 14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63" name="Group 162"/>
          <p:cNvGrpSpPr/>
          <p:nvPr/>
        </p:nvGrpSpPr>
        <p:grpSpPr>
          <a:xfrm flipH="1">
            <a:off x="7530141" y="4642135"/>
            <a:ext cx="1120191" cy="1171650"/>
            <a:chOff x="1858464" y="2554917"/>
            <a:chExt cx="812927" cy="850271"/>
          </a:xfrm>
        </p:grpSpPr>
        <p:sp>
          <p:nvSpPr>
            <p:cNvPr id="164" name="Freeform 16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p:cNvGrpSpPr/>
            <p:nvPr/>
          </p:nvGrpSpPr>
          <p:grpSpPr>
            <a:xfrm>
              <a:off x="1858464" y="2703634"/>
              <a:ext cx="305938" cy="409494"/>
              <a:chOff x="1843828" y="2654403"/>
              <a:chExt cx="305938" cy="409494"/>
            </a:xfrm>
          </p:grpSpPr>
          <p:sp>
            <p:nvSpPr>
              <p:cNvPr id="191" name="Freeform 19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 name="Oval 16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2340695" y="2611472"/>
              <a:ext cx="330696" cy="231532"/>
              <a:chOff x="2355460" y="2587868"/>
              <a:chExt cx="330696" cy="231532"/>
            </a:xfrm>
          </p:grpSpPr>
          <p:sp>
            <p:nvSpPr>
              <p:cNvPr id="189" name="Freeform 18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Freeform 18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p:cNvGrpSpPr/>
            <p:nvPr/>
          </p:nvGrpSpPr>
          <p:grpSpPr>
            <a:xfrm>
              <a:off x="2437357" y="2666309"/>
              <a:ext cx="69406" cy="69406"/>
              <a:chOff x="2523175" y="1394290"/>
              <a:chExt cx="69406" cy="69406"/>
            </a:xfrm>
          </p:grpSpPr>
          <p:sp>
            <p:nvSpPr>
              <p:cNvPr id="187" name="Oval 18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a:off x="2516956" y="2651417"/>
              <a:ext cx="69406" cy="69406"/>
              <a:chOff x="2523175" y="1394290"/>
              <a:chExt cx="69406" cy="69406"/>
            </a:xfrm>
          </p:grpSpPr>
          <p:sp>
            <p:nvSpPr>
              <p:cNvPr id="185" name="Oval 18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1222572593"/>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5.55112E-17 3.7037E-6 L 0.28385 0.24259 " pathEditMode="relative" rAng="0" ptsTypes="AA">
                                      <p:cBhvr>
                                        <p:cTn id="6" dur="2000" fill="hold"/>
                                        <p:tgtEl>
                                          <p:spTgt spid="2"/>
                                        </p:tgtEl>
                                        <p:attrNameLst>
                                          <p:attrName>ppt_x</p:attrName>
                                          <p:attrName>ppt_y</p:attrName>
                                        </p:attrNameLst>
                                      </p:cBhvr>
                                      <p:rCtr x="14184" y="1213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325295" y="3137870"/>
            <a:ext cx="1851027" cy="2292396"/>
            <a:chOff x="4325295" y="3137870"/>
            <a:chExt cx="1851027" cy="2292396"/>
          </a:xfrm>
        </p:grpSpPr>
        <p:grpSp>
          <p:nvGrpSpPr>
            <p:cNvPr id="171" name="Group 170"/>
            <p:cNvGrpSpPr/>
            <p:nvPr/>
          </p:nvGrpSpPr>
          <p:grpSpPr>
            <a:xfrm>
              <a:off x="5230921" y="3137870"/>
              <a:ext cx="780072" cy="2033118"/>
              <a:chOff x="4029089" y="2298229"/>
              <a:chExt cx="1635050" cy="4261466"/>
            </a:xfrm>
          </p:grpSpPr>
          <p:sp>
            <p:nvSpPr>
              <p:cNvPr id="172" name="Freeform 17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4" name="Group 173"/>
              <p:cNvGrpSpPr/>
              <p:nvPr/>
            </p:nvGrpSpPr>
            <p:grpSpPr>
              <a:xfrm>
                <a:off x="4475823" y="4038992"/>
                <a:ext cx="442695" cy="1204307"/>
                <a:chOff x="1409647" y="3886592"/>
                <a:chExt cx="442695" cy="1204307"/>
              </a:xfrm>
            </p:grpSpPr>
            <p:sp>
              <p:nvSpPr>
                <p:cNvPr id="179" name="Freeform 17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4994228" y="4036801"/>
                <a:ext cx="442695" cy="1204307"/>
                <a:chOff x="4028134" y="4038992"/>
                <a:chExt cx="442695" cy="1204307"/>
              </a:xfrm>
            </p:grpSpPr>
            <p:sp>
              <p:nvSpPr>
                <p:cNvPr id="177" name="Freeform 17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Oval 17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0" name="Group 89"/>
            <p:cNvGrpSpPr/>
            <p:nvPr/>
          </p:nvGrpSpPr>
          <p:grpSpPr>
            <a:xfrm flipH="1">
              <a:off x="4325295" y="3862710"/>
              <a:ext cx="1120191" cy="1171650"/>
              <a:chOff x="1858464" y="2554917"/>
              <a:chExt cx="812927" cy="850271"/>
            </a:xfrm>
          </p:grpSpPr>
          <p:sp>
            <p:nvSpPr>
              <p:cNvPr id="99" name="Freeform 9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858464" y="2703634"/>
                <a:ext cx="305938" cy="409494"/>
                <a:chOff x="1843828" y="2654403"/>
                <a:chExt cx="305938" cy="409494"/>
              </a:xfrm>
            </p:grpSpPr>
            <p:sp>
              <p:nvSpPr>
                <p:cNvPr id="159" name="Freeform 158"/>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Oval 10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p:cNvGrpSpPr/>
              <p:nvPr/>
            </p:nvGrpSpPr>
            <p:grpSpPr>
              <a:xfrm>
                <a:off x="2340695" y="2611472"/>
                <a:ext cx="330696" cy="231532"/>
                <a:chOff x="2355460" y="2587868"/>
                <a:chExt cx="330696" cy="231532"/>
              </a:xfrm>
            </p:grpSpPr>
            <p:sp>
              <p:nvSpPr>
                <p:cNvPr id="157" name="Freeform 156"/>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7" name="Freeform 106"/>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 name="Group 107"/>
              <p:cNvGrpSpPr/>
              <p:nvPr/>
            </p:nvGrpSpPr>
            <p:grpSpPr>
              <a:xfrm>
                <a:off x="2437357" y="2666309"/>
                <a:ext cx="69406" cy="69406"/>
                <a:chOff x="2523175" y="1394290"/>
                <a:chExt cx="69406" cy="69406"/>
              </a:xfrm>
            </p:grpSpPr>
            <p:sp>
              <p:nvSpPr>
                <p:cNvPr id="154" name="Oval 15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 name="Group 115"/>
              <p:cNvGrpSpPr/>
              <p:nvPr/>
            </p:nvGrpSpPr>
            <p:grpSpPr>
              <a:xfrm>
                <a:off x="2516956" y="2651417"/>
                <a:ext cx="69406" cy="69406"/>
                <a:chOff x="2523175" y="1394290"/>
                <a:chExt cx="69406" cy="69406"/>
              </a:xfrm>
            </p:grpSpPr>
            <p:sp>
              <p:nvSpPr>
                <p:cNvPr id="118" name="Oval 11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733057017"/>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325295" y="3137870"/>
            <a:ext cx="1851027" cy="2292396"/>
            <a:chOff x="4325295" y="3137870"/>
            <a:chExt cx="1851027" cy="2292396"/>
          </a:xfrm>
        </p:grpSpPr>
        <p:grpSp>
          <p:nvGrpSpPr>
            <p:cNvPr id="171" name="Group 170"/>
            <p:cNvGrpSpPr/>
            <p:nvPr/>
          </p:nvGrpSpPr>
          <p:grpSpPr>
            <a:xfrm>
              <a:off x="5230921" y="3137870"/>
              <a:ext cx="780072" cy="2033118"/>
              <a:chOff x="4029089" y="2298229"/>
              <a:chExt cx="1635050" cy="4261466"/>
            </a:xfrm>
          </p:grpSpPr>
          <p:sp>
            <p:nvSpPr>
              <p:cNvPr id="172" name="Freeform 17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4" name="Group 173"/>
              <p:cNvGrpSpPr/>
              <p:nvPr/>
            </p:nvGrpSpPr>
            <p:grpSpPr>
              <a:xfrm>
                <a:off x="4475823" y="4038992"/>
                <a:ext cx="442695" cy="1204307"/>
                <a:chOff x="1409647" y="3886592"/>
                <a:chExt cx="442695" cy="1204307"/>
              </a:xfrm>
            </p:grpSpPr>
            <p:sp>
              <p:nvSpPr>
                <p:cNvPr id="179" name="Freeform 17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4994228" y="4036801"/>
                <a:ext cx="442695" cy="1204307"/>
                <a:chOff x="4028134" y="4038992"/>
                <a:chExt cx="442695" cy="1204307"/>
              </a:xfrm>
            </p:grpSpPr>
            <p:sp>
              <p:nvSpPr>
                <p:cNvPr id="177" name="Freeform 17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Oval 17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0" name="Group 89"/>
            <p:cNvGrpSpPr/>
            <p:nvPr/>
          </p:nvGrpSpPr>
          <p:grpSpPr>
            <a:xfrm flipH="1">
              <a:off x="4325295" y="3862710"/>
              <a:ext cx="1120191" cy="1171650"/>
              <a:chOff x="1858464" y="2554917"/>
              <a:chExt cx="812927" cy="850271"/>
            </a:xfrm>
          </p:grpSpPr>
          <p:sp>
            <p:nvSpPr>
              <p:cNvPr id="99" name="Freeform 9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858464" y="2703634"/>
                <a:ext cx="305938" cy="409494"/>
                <a:chOff x="1843828" y="2654403"/>
                <a:chExt cx="305938" cy="409494"/>
              </a:xfrm>
            </p:grpSpPr>
            <p:sp>
              <p:nvSpPr>
                <p:cNvPr id="159" name="Freeform 158"/>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Oval 10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p:cNvGrpSpPr/>
              <p:nvPr/>
            </p:nvGrpSpPr>
            <p:grpSpPr>
              <a:xfrm>
                <a:off x="2340695" y="2611472"/>
                <a:ext cx="330696" cy="231532"/>
                <a:chOff x="2355460" y="2587868"/>
                <a:chExt cx="330696" cy="231532"/>
              </a:xfrm>
            </p:grpSpPr>
            <p:sp>
              <p:nvSpPr>
                <p:cNvPr id="157" name="Freeform 156"/>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7" name="Freeform 106"/>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 name="Group 107"/>
              <p:cNvGrpSpPr/>
              <p:nvPr/>
            </p:nvGrpSpPr>
            <p:grpSpPr>
              <a:xfrm>
                <a:off x="2437357" y="2666309"/>
                <a:ext cx="69406" cy="69406"/>
                <a:chOff x="2523175" y="1394290"/>
                <a:chExt cx="69406" cy="69406"/>
              </a:xfrm>
            </p:grpSpPr>
            <p:sp>
              <p:nvSpPr>
                <p:cNvPr id="154" name="Oval 15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 name="Group 115"/>
              <p:cNvGrpSpPr/>
              <p:nvPr/>
            </p:nvGrpSpPr>
            <p:grpSpPr>
              <a:xfrm>
                <a:off x="2516956" y="2651417"/>
                <a:ext cx="69406" cy="69406"/>
                <a:chOff x="2523175" y="1394290"/>
                <a:chExt cx="69406" cy="69406"/>
              </a:xfrm>
            </p:grpSpPr>
            <p:sp>
              <p:nvSpPr>
                <p:cNvPr id="118" name="Oval 11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475527002"/>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4.44444E-6 1.48148E-6 L -0.30816 -0.21435 " pathEditMode="relative" rAng="0" ptsTypes="AA">
                                      <p:cBhvr>
                                        <p:cTn id="6" dur="2000" fill="hold"/>
                                        <p:tgtEl>
                                          <p:spTgt spid="2"/>
                                        </p:tgtEl>
                                        <p:attrNameLst>
                                          <p:attrName>ppt_x</p:attrName>
                                          <p:attrName>ppt_y</p:attrName>
                                        </p:attrNameLst>
                                      </p:cBhvr>
                                      <p:rCtr x="-15417" y="-1071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2065187" y="205991"/>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Freeform 116">
            <a:hlinkClick r:id="rId2" action="ppaction://hlinksldjump"/>
          </p:cNvPr>
          <p:cNvSpPr/>
          <p:nvPr/>
        </p:nvSpPr>
        <p:spPr>
          <a:xfrm>
            <a:off x="41564" y="595745"/>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4F81BD">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a:hlinkClick r:id="rId3" action="ppaction://hlinksldjump"/>
          </p:cNvPr>
          <p:cNvSpPr/>
          <p:nvPr/>
        </p:nvSpPr>
        <p:spPr>
          <a:xfrm>
            <a:off x="346960" y="2248634"/>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4" name="Freeform 1023">
            <a:hlinkClick r:id="rId5" action="ppaction://hlinksldjump"/>
          </p:cNvPr>
          <p:cNvSpPr/>
          <p:nvPr/>
        </p:nvSpPr>
        <p:spPr>
          <a:xfrm>
            <a:off x="2006600" y="13970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11523860"/>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STEP 4 STUFF</a:t>
            </a:r>
            <a:endParaRPr lang="en-US" dirty="0"/>
          </a:p>
        </p:txBody>
      </p:sp>
    </p:spTree>
    <p:extLst>
      <p:ext uri="{BB962C8B-B14F-4D97-AF65-F5344CB8AC3E}">
        <p14:creationId xmlns:p14="http://schemas.microsoft.com/office/powerpoint/2010/main" val="2550272480"/>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4a, you chose the fox, you now leave to go back for the grain BY CLICKING ON YOUR OWN GUY OR BY CLICKING ON THE GRAIN, leads to a game over.</a:t>
            </a:r>
            <a:endParaRPr lang="en-US" dirty="0"/>
          </a:p>
        </p:txBody>
      </p:sp>
    </p:spTree>
    <p:extLst>
      <p:ext uri="{BB962C8B-B14F-4D97-AF65-F5344CB8AC3E}">
        <p14:creationId xmlns:p14="http://schemas.microsoft.com/office/powerpoint/2010/main" val="97924735"/>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192"/>
          <p:cNvGrpSpPr/>
          <p:nvPr/>
        </p:nvGrpSpPr>
        <p:grpSpPr>
          <a:xfrm flipH="1">
            <a:off x="7385749" y="3583514"/>
            <a:ext cx="1994780" cy="891153"/>
            <a:chOff x="805646" y="504127"/>
            <a:chExt cx="2448280" cy="1093751"/>
          </a:xfrm>
        </p:grpSpPr>
        <p:sp>
          <p:nvSpPr>
            <p:cNvPr id="194" name="Freeform 193"/>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805646" y="504127"/>
              <a:ext cx="2448280" cy="1093751"/>
              <a:chOff x="805646" y="504127"/>
              <a:chExt cx="2448280" cy="1093751"/>
            </a:xfrm>
          </p:grpSpPr>
          <p:sp>
            <p:nvSpPr>
              <p:cNvPr id="196" name="Freeform 195"/>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99"/>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3" name="Group 202"/>
              <p:cNvGrpSpPr/>
              <p:nvPr/>
            </p:nvGrpSpPr>
            <p:grpSpPr>
              <a:xfrm>
                <a:off x="2437062" y="504127"/>
                <a:ext cx="816864" cy="634589"/>
                <a:chOff x="2437062" y="504127"/>
                <a:chExt cx="816864" cy="634589"/>
              </a:xfrm>
            </p:grpSpPr>
            <p:sp>
              <p:nvSpPr>
                <p:cNvPr id="204" name="Freeform 203"/>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46" name="Group 245"/>
          <p:cNvGrpSpPr/>
          <p:nvPr/>
        </p:nvGrpSpPr>
        <p:grpSpPr>
          <a:xfrm flipH="1">
            <a:off x="7530141" y="4642135"/>
            <a:ext cx="1120191" cy="1171650"/>
            <a:chOff x="1858464" y="2554917"/>
            <a:chExt cx="812927" cy="850271"/>
          </a:xfrm>
        </p:grpSpPr>
        <p:sp>
          <p:nvSpPr>
            <p:cNvPr id="247" name="Freeform 24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24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reeform 24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Freeform 25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2" name="Group 251"/>
            <p:cNvGrpSpPr/>
            <p:nvPr/>
          </p:nvGrpSpPr>
          <p:grpSpPr>
            <a:xfrm>
              <a:off x="1858464" y="2703634"/>
              <a:ext cx="305938" cy="409494"/>
              <a:chOff x="1843828" y="2654403"/>
              <a:chExt cx="305938" cy="409494"/>
            </a:xfrm>
          </p:grpSpPr>
          <p:sp>
            <p:nvSpPr>
              <p:cNvPr id="264" name="Freeform 26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reeform 26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3" name="Oval 25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p:cNvGrpSpPr/>
            <p:nvPr/>
          </p:nvGrpSpPr>
          <p:grpSpPr>
            <a:xfrm>
              <a:off x="2340695" y="2611472"/>
              <a:ext cx="330696" cy="231532"/>
              <a:chOff x="2355460" y="2587868"/>
              <a:chExt cx="330696" cy="231532"/>
            </a:xfrm>
          </p:grpSpPr>
          <p:sp>
            <p:nvSpPr>
              <p:cNvPr id="262" name="Freeform 26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5" name="Freeform 25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437357" y="2666309"/>
              <a:ext cx="69406" cy="69406"/>
              <a:chOff x="2523175" y="1394290"/>
              <a:chExt cx="69406" cy="69406"/>
            </a:xfrm>
          </p:grpSpPr>
          <p:sp>
            <p:nvSpPr>
              <p:cNvPr id="260" name="Oval 25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7" name="Group 256"/>
            <p:cNvGrpSpPr/>
            <p:nvPr/>
          </p:nvGrpSpPr>
          <p:grpSpPr>
            <a:xfrm>
              <a:off x="2516956" y="2651417"/>
              <a:ext cx="69406" cy="69406"/>
              <a:chOff x="2523175" y="1394290"/>
              <a:chExt cx="69406" cy="69406"/>
            </a:xfrm>
          </p:grpSpPr>
          <p:sp>
            <p:nvSpPr>
              <p:cNvPr id="258" name="Oval 25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 name="Group 2"/>
          <p:cNvGrpSpPr/>
          <p:nvPr/>
        </p:nvGrpSpPr>
        <p:grpSpPr>
          <a:xfrm>
            <a:off x="4714208" y="3138165"/>
            <a:ext cx="1668494" cy="2311098"/>
            <a:chOff x="4714208" y="3138165"/>
            <a:chExt cx="1668494" cy="2311098"/>
          </a:xfrm>
        </p:grpSpPr>
        <p:grpSp>
          <p:nvGrpSpPr>
            <p:cNvPr id="212" name="Group 211"/>
            <p:cNvGrpSpPr/>
            <p:nvPr/>
          </p:nvGrpSpPr>
          <p:grpSpPr>
            <a:xfrm>
              <a:off x="4909430" y="3138165"/>
              <a:ext cx="780072" cy="2033118"/>
              <a:chOff x="4029089" y="2298229"/>
              <a:chExt cx="1635050" cy="4261466"/>
            </a:xfrm>
          </p:grpSpPr>
          <p:sp>
            <p:nvSpPr>
              <p:cNvPr id="213" name="Freeform 21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21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5" name="Group 214"/>
              <p:cNvGrpSpPr/>
              <p:nvPr/>
            </p:nvGrpSpPr>
            <p:grpSpPr>
              <a:xfrm>
                <a:off x="4475823" y="4038992"/>
                <a:ext cx="442695" cy="1204307"/>
                <a:chOff x="1409647" y="3886592"/>
                <a:chExt cx="442695" cy="1204307"/>
              </a:xfrm>
            </p:grpSpPr>
            <p:sp>
              <p:nvSpPr>
                <p:cNvPr id="220" name="Freeform 21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flipH="1">
                <a:off x="4994228" y="4036801"/>
                <a:ext cx="442695" cy="1204307"/>
                <a:chOff x="4028134" y="4038992"/>
                <a:chExt cx="442695" cy="1204307"/>
              </a:xfrm>
            </p:grpSpPr>
            <p:sp>
              <p:nvSpPr>
                <p:cNvPr id="218" name="Freeform 21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7" name="Oval 21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3" name="Group 92"/>
            <p:cNvGrpSpPr/>
            <p:nvPr/>
          </p:nvGrpSpPr>
          <p:grpSpPr>
            <a:xfrm>
              <a:off x="4714208" y="3837882"/>
              <a:ext cx="1668494" cy="1611381"/>
              <a:chOff x="1688367" y="2339340"/>
              <a:chExt cx="1668494" cy="1611381"/>
            </a:xfrm>
          </p:grpSpPr>
          <p:sp>
            <p:nvSpPr>
              <p:cNvPr id="94" name="Freeform 9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688367" y="3065315"/>
                <a:ext cx="1668494" cy="885406"/>
                <a:chOff x="1688367" y="3065315"/>
                <a:chExt cx="1668494" cy="885406"/>
              </a:xfrm>
            </p:grpSpPr>
            <p:sp>
              <p:nvSpPr>
                <p:cNvPr id="97" name="Freeform 96"/>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8" name="Group 97"/>
                <p:cNvGrpSpPr/>
                <p:nvPr/>
              </p:nvGrpSpPr>
              <p:grpSpPr>
                <a:xfrm>
                  <a:off x="1770097" y="3662588"/>
                  <a:ext cx="1427235" cy="288133"/>
                  <a:chOff x="1770097" y="3657600"/>
                  <a:chExt cx="1427235" cy="288133"/>
                </a:xfrm>
              </p:grpSpPr>
              <p:sp>
                <p:nvSpPr>
                  <p:cNvPr id="99" name="Rectangle 98"/>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00603321"/>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192"/>
          <p:cNvGrpSpPr/>
          <p:nvPr/>
        </p:nvGrpSpPr>
        <p:grpSpPr>
          <a:xfrm flipH="1">
            <a:off x="7385749" y="3583514"/>
            <a:ext cx="1994780" cy="891153"/>
            <a:chOff x="805646" y="504127"/>
            <a:chExt cx="2448280" cy="1093751"/>
          </a:xfrm>
        </p:grpSpPr>
        <p:sp>
          <p:nvSpPr>
            <p:cNvPr id="194" name="Freeform 193"/>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805646" y="504127"/>
              <a:ext cx="2448280" cy="1093751"/>
              <a:chOff x="805646" y="504127"/>
              <a:chExt cx="2448280" cy="1093751"/>
            </a:xfrm>
          </p:grpSpPr>
          <p:sp>
            <p:nvSpPr>
              <p:cNvPr id="196" name="Freeform 195"/>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99"/>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3" name="Group 202"/>
              <p:cNvGrpSpPr/>
              <p:nvPr/>
            </p:nvGrpSpPr>
            <p:grpSpPr>
              <a:xfrm>
                <a:off x="2437062" y="504127"/>
                <a:ext cx="816864" cy="634589"/>
                <a:chOff x="2437062" y="504127"/>
                <a:chExt cx="816864" cy="634589"/>
              </a:xfrm>
            </p:grpSpPr>
            <p:sp>
              <p:nvSpPr>
                <p:cNvPr id="204" name="Freeform 203"/>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46" name="Group 245"/>
          <p:cNvGrpSpPr/>
          <p:nvPr/>
        </p:nvGrpSpPr>
        <p:grpSpPr>
          <a:xfrm flipH="1">
            <a:off x="7530141" y="4642135"/>
            <a:ext cx="1120191" cy="1171650"/>
            <a:chOff x="1858464" y="2554917"/>
            <a:chExt cx="812927" cy="850271"/>
          </a:xfrm>
        </p:grpSpPr>
        <p:sp>
          <p:nvSpPr>
            <p:cNvPr id="247" name="Freeform 24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24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reeform 24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Freeform 25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2" name="Group 251"/>
            <p:cNvGrpSpPr/>
            <p:nvPr/>
          </p:nvGrpSpPr>
          <p:grpSpPr>
            <a:xfrm>
              <a:off x="1858464" y="2703634"/>
              <a:ext cx="305938" cy="409494"/>
              <a:chOff x="1843828" y="2654403"/>
              <a:chExt cx="305938" cy="409494"/>
            </a:xfrm>
          </p:grpSpPr>
          <p:sp>
            <p:nvSpPr>
              <p:cNvPr id="264" name="Freeform 26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reeform 26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3" name="Oval 25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p:cNvGrpSpPr/>
            <p:nvPr/>
          </p:nvGrpSpPr>
          <p:grpSpPr>
            <a:xfrm>
              <a:off x="2340695" y="2611472"/>
              <a:ext cx="330696" cy="231532"/>
              <a:chOff x="2355460" y="2587868"/>
              <a:chExt cx="330696" cy="231532"/>
            </a:xfrm>
          </p:grpSpPr>
          <p:sp>
            <p:nvSpPr>
              <p:cNvPr id="262" name="Freeform 26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5" name="Freeform 25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437357" y="2666309"/>
              <a:ext cx="69406" cy="69406"/>
              <a:chOff x="2523175" y="1394290"/>
              <a:chExt cx="69406" cy="69406"/>
            </a:xfrm>
          </p:grpSpPr>
          <p:sp>
            <p:nvSpPr>
              <p:cNvPr id="260" name="Oval 25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7" name="Group 256"/>
            <p:cNvGrpSpPr/>
            <p:nvPr/>
          </p:nvGrpSpPr>
          <p:grpSpPr>
            <a:xfrm>
              <a:off x="2516956" y="2651417"/>
              <a:ext cx="69406" cy="69406"/>
              <a:chOff x="2523175" y="1394290"/>
              <a:chExt cx="69406" cy="69406"/>
            </a:xfrm>
          </p:grpSpPr>
          <p:sp>
            <p:nvSpPr>
              <p:cNvPr id="258" name="Oval 25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3" name="Group 92"/>
          <p:cNvGrpSpPr/>
          <p:nvPr/>
        </p:nvGrpSpPr>
        <p:grpSpPr>
          <a:xfrm>
            <a:off x="4714208" y="3138165"/>
            <a:ext cx="1668494" cy="2311098"/>
            <a:chOff x="4714208" y="3138165"/>
            <a:chExt cx="1668494" cy="2311098"/>
          </a:xfrm>
        </p:grpSpPr>
        <p:grpSp>
          <p:nvGrpSpPr>
            <p:cNvPr id="94" name="Group 93"/>
            <p:cNvGrpSpPr/>
            <p:nvPr/>
          </p:nvGrpSpPr>
          <p:grpSpPr>
            <a:xfrm>
              <a:off x="4909430" y="3138165"/>
              <a:ext cx="780072" cy="2033118"/>
              <a:chOff x="4029089" y="2298229"/>
              <a:chExt cx="1635050" cy="4261466"/>
            </a:xfrm>
          </p:grpSpPr>
          <p:sp>
            <p:nvSpPr>
              <p:cNvPr id="103" name="Freeform 10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10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5" name="Group 104"/>
              <p:cNvGrpSpPr/>
              <p:nvPr/>
            </p:nvGrpSpPr>
            <p:grpSpPr>
              <a:xfrm>
                <a:off x="4475823" y="4038992"/>
                <a:ext cx="442695" cy="1204307"/>
                <a:chOff x="1409647" y="3886592"/>
                <a:chExt cx="442695" cy="1204307"/>
              </a:xfrm>
            </p:grpSpPr>
            <p:sp>
              <p:nvSpPr>
                <p:cNvPr id="110" name="Freeform 10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p:cNvGrpSpPr/>
              <p:nvPr/>
            </p:nvGrpSpPr>
            <p:grpSpPr>
              <a:xfrm flipH="1">
                <a:off x="4994228" y="4036801"/>
                <a:ext cx="442695" cy="1204307"/>
                <a:chOff x="4028134" y="4038992"/>
                <a:chExt cx="442695" cy="1204307"/>
              </a:xfrm>
            </p:grpSpPr>
            <p:sp>
              <p:nvSpPr>
                <p:cNvPr id="108" name="Freeform 10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7" name="Oval 10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5" name="Group 94"/>
            <p:cNvGrpSpPr/>
            <p:nvPr/>
          </p:nvGrpSpPr>
          <p:grpSpPr>
            <a:xfrm>
              <a:off x="4714208" y="3837882"/>
              <a:ext cx="1668494" cy="1611381"/>
              <a:chOff x="1688367" y="2339340"/>
              <a:chExt cx="1668494" cy="1611381"/>
            </a:xfrm>
          </p:grpSpPr>
          <p:sp>
            <p:nvSpPr>
              <p:cNvPr id="96" name="Freeform 95"/>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8" name="Group 97"/>
              <p:cNvGrpSpPr/>
              <p:nvPr/>
            </p:nvGrpSpPr>
            <p:grpSpPr>
              <a:xfrm>
                <a:off x="1688367" y="3065315"/>
                <a:ext cx="1668494" cy="885406"/>
                <a:chOff x="1688367" y="3065315"/>
                <a:chExt cx="1668494" cy="885406"/>
              </a:xfrm>
            </p:grpSpPr>
            <p:sp>
              <p:nvSpPr>
                <p:cNvPr id="99" name="Freeform 98"/>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0" name="Group 99"/>
                <p:cNvGrpSpPr/>
                <p:nvPr/>
              </p:nvGrpSpPr>
              <p:grpSpPr>
                <a:xfrm>
                  <a:off x="1770097" y="3662588"/>
                  <a:ext cx="1427235" cy="288133"/>
                  <a:chOff x="1770097" y="3657600"/>
                  <a:chExt cx="1427235" cy="288133"/>
                </a:xfrm>
              </p:grpSpPr>
              <p:sp>
                <p:nvSpPr>
                  <p:cNvPr id="101" name="Rectangle 100"/>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488526885"/>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8.33333E-7 2.59259E-6 L -0.31493 -0.1831 " pathEditMode="relative" rAng="0" ptsTypes="AA">
                                      <p:cBhvr>
                                        <p:cTn id="6" dur="2000" fill="hold"/>
                                        <p:tgtEl>
                                          <p:spTgt spid="93"/>
                                        </p:tgtEl>
                                        <p:attrNameLst>
                                          <p:attrName>ppt_x</p:attrName>
                                          <p:attrName>ppt_y</p:attrName>
                                        </p:attrNameLst>
                                      </p:cBhvr>
                                      <p:rCtr x="-15747" y="-916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7321517" y="2953354"/>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79" name="Group 178"/>
          <p:cNvGrpSpPr/>
          <p:nvPr/>
        </p:nvGrpSpPr>
        <p:grpSpPr>
          <a:xfrm flipH="1">
            <a:off x="6924847" y="4986472"/>
            <a:ext cx="1994780" cy="891153"/>
            <a:chOff x="805646" y="504127"/>
            <a:chExt cx="2448280" cy="1093751"/>
          </a:xfrm>
        </p:grpSpPr>
        <p:sp>
          <p:nvSpPr>
            <p:cNvPr id="180" name="Freeform 17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805646" y="504127"/>
              <a:ext cx="2448280" cy="1093751"/>
              <a:chOff x="805646" y="504127"/>
              <a:chExt cx="2448280" cy="1093751"/>
            </a:xfrm>
          </p:grpSpPr>
          <p:sp>
            <p:nvSpPr>
              <p:cNvPr id="182" name="Freeform 18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18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p:cNvGrpSpPr/>
              <p:nvPr/>
            </p:nvGrpSpPr>
            <p:grpSpPr>
              <a:xfrm>
                <a:off x="2437062" y="504127"/>
                <a:ext cx="816864" cy="634589"/>
                <a:chOff x="2437062" y="504127"/>
                <a:chExt cx="816864" cy="634589"/>
              </a:xfrm>
            </p:grpSpPr>
            <p:sp>
              <p:nvSpPr>
                <p:cNvPr id="190" name="Freeform 18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9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Oval 19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Oval 19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19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8" name="Group 197"/>
          <p:cNvGrpSpPr/>
          <p:nvPr/>
        </p:nvGrpSpPr>
        <p:grpSpPr>
          <a:xfrm>
            <a:off x="385060" y="2284172"/>
            <a:ext cx="697543" cy="1081423"/>
            <a:chOff x="2852607" y="2643821"/>
            <a:chExt cx="1921794" cy="2979420"/>
          </a:xfrm>
        </p:grpSpPr>
        <p:grpSp>
          <p:nvGrpSpPr>
            <p:cNvPr id="199" name="Group 198"/>
            <p:cNvGrpSpPr/>
            <p:nvPr/>
          </p:nvGrpSpPr>
          <p:grpSpPr>
            <a:xfrm>
              <a:off x="2852607" y="2643821"/>
              <a:ext cx="1921794" cy="2979420"/>
              <a:chOff x="1905000" y="1463040"/>
              <a:chExt cx="1921794" cy="2979420"/>
            </a:xfrm>
          </p:grpSpPr>
          <p:grpSp>
            <p:nvGrpSpPr>
              <p:cNvPr id="216" name="Group 215"/>
              <p:cNvGrpSpPr/>
              <p:nvPr/>
            </p:nvGrpSpPr>
            <p:grpSpPr>
              <a:xfrm>
                <a:off x="1905000" y="1463040"/>
                <a:ext cx="1921794" cy="2979420"/>
                <a:chOff x="4429191" y="1310640"/>
                <a:chExt cx="1921794" cy="2979420"/>
              </a:xfrm>
            </p:grpSpPr>
            <p:sp>
              <p:nvSpPr>
                <p:cNvPr id="218" name="Freeform 217"/>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Freeform 218"/>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21" name="TextBox 220"/>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7" name="Freeform 216"/>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0" name="Freeform 199"/>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Freeform 208"/>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Freeform 209"/>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Freeform 210"/>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Freeform 212"/>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213"/>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214"/>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2" name="Group 221"/>
          <p:cNvGrpSpPr/>
          <p:nvPr/>
        </p:nvGrpSpPr>
        <p:grpSpPr>
          <a:xfrm>
            <a:off x="457200" y="2371725"/>
            <a:ext cx="431006" cy="371475"/>
            <a:chOff x="466725" y="2374106"/>
            <a:chExt cx="431006" cy="371475"/>
          </a:xfrm>
        </p:grpSpPr>
        <p:sp>
          <p:nvSpPr>
            <p:cNvPr id="223" name="Freeform 222"/>
            <p:cNvSpPr/>
            <p:nvPr/>
          </p:nvSpPr>
          <p:spPr>
            <a:xfrm>
              <a:off x="466725" y="2374106"/>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Freeform 223"/>
            <p:cNvSpPr/>
            <p:nvPr/>
          </p:nvSpPr>
          <p:spPr>
            <a:xfrm>
              <a:off x="594784"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Freeform 224"/>
            <p:cNvSpPr/>
            <p:nvPr/>
          </p:nvSpPr>
          <p:spPr>
            <a:xfrm>
              <a:off x="685800"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Freeform 225"/>
            <p:cNvSpPr/>
            <p:nvPr/>
          </p:nvSpPr>
          <p:spPr>
            <a:xfrm>
              <a:off x="644793" y="257413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a:off x="737668"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p:cNvSpPr/>
            <p:nvPr/>
          </p:nvSpPr>
          <p:spPr>
            <a:xfrm>
              <a:off x="744803" y="2578321"/>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228"/>
            <p:cNvSpPr/>
            <p:nvPr/>
          </p:nvSpPr>
          <p:spPr>
            <a:xfrm>
              <a:off x="551918" y="254793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229"/>
            <p:cNvSpPr/>
            <p:nvPr/>
          </p:nvSpPr>
          <p:spPr>
            <a:xfrm>
              <a:off x="609600"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Freeform 230"/>
            <p:cNvSpPr/>
            <p:nvPr/>
          </p:nvSpPr>
          <p:spPr>
            <a:xfrm>
              <a:off x="611981" y="2618806"/>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Freeform 231"/>
            <p:cNvSpPr/>
            <p:nvPr/>
          </p:nvSpPr>
          <p:spPr>
            <a:xfrm>
              <a:off x="647696" y="250031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3" name="Freeform 232"/>
          <p:cNvSpPr/>
          <p:nvPr/>
        </p:nvSpPr>
        <p:spPr>
          <a:xfrm>
            <a:off x="469106" y="2374106"/>
            <a:ext cx="350044" cy="204788"/>
          </a:xfrm>
          <a:custGeom>
            <a:avLst/>
            <a:gdLst>
              <a:gd name="connsiteX0" fmla="*/ 288132 w 350044"/>
              <a:gd name="connsiteY0" fmla="*/ 173832 h 204788"/>
              <a:gd name="connsiteX1" fmla="*/ 114300 w 350044"/>
              <a:gd name="connsiteY1" fmla="*/ 204788 h 204788"/>
              <a:gd name="connsiteX2" fmla="*/ 0 w 350044"/>
              <a:gd name="connsiteY2" fmla="*/ 202407 h 204788"/>
              <a:gd name="connsiteX3" fmla="*/ 95250 w 350044"/>
              <a:gd name="connsiteY3" fmla="*/ 123825 h 204788"/>
              <a:gd name="connsiteX4" fmla="*/ 47625 w 350044"/>
              <a:gd name="connsiteY4" fmla="*/ 0 h 204788"/>
              <a:gd name="connsiteX5" fmla="*/ 159544 w 350044"/>
              <a:gd name="connsiteY5" fmla="*/ 76200 h 204788"/>
              <a:gd name="connsiteX6" fmla="*/ 350044 w 350044"/>
              <a:gd name="connsiteY6" fmla="*/ 47625 h 204788"/>
              <a:gd name="connsiteX7" fmla="*/ 288132 w 350044"/>
              <a:gd name="connsiteY7" fmla="*/ 173832 h 20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0044" h="204788">
                <a:moveTo>
                  <a:pt x="288132" y="173832"/>
                </a:moveTo>
                <a:lnTo>
                  <a:pt x="114300" y="204788"/>
                </a:lnTo>
                <a:lnTo>
                  <a:pt x="0" y="202407"/>
                </a:lnTo>
                <a:lnTo>
                  <a:pt x="95250" y="123825"/>
                </a:lnTo>
                <a:lnTo>
                  <a:pt x="47625" y="0"/>
                </a:lnTo>
                <a:lnTo>
                  <a:pt x="159544" y="76200"/>
                </a:lnTo>
                <a:lnTo>
                  <a:pt x="350044" y="47625"/>
                </a:lnTo>
                <a:lnTo>
                  <a:pt x="288132" y="173832"/>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Freeform 233"/>
          <p:cNvSpPr/>
          <p:nvPr/>
        </p:nvSpPr>
        <p:spPr>
          <a:xfrm>
            <a:off x="458353" y="2371904"/>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Freeform 234"/>
          <p:cNvSpPr/>
          <p:nvPr/>
        </p:nvSpPr>
        <p:spPr>
          <a:xfrm>
            <a:off x="539750" y="250190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Freeform 235"/>
          <p:cNvSpPr/>
          <p:nvPr/>
        </p:nvSpPr>
        <p:spPr>
          <a:xfrm>
            <a:off x="650940" y="2458133"/>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Freeform 236"/>
          <p:cNvSpPr/>
          <p:nvPr/>
        </p:nvSpPr>
        <p:spPr>
          <a:xfrm>
            <a:off x="600075" y="2553494"/>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Freeform 237"/>
          <p:cNvSpPr/>
          <p:nvPr/>
        </p:nvSpPr>
        <p:spPr>
          <a:xfrm>
            <a:off x="692150" y="254635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Freeform 238"/>
          <p:cNvSpPr/>
          <p:nvPr/>
        </p:nvSpPr>
        <p:spPr>
          <a:xfrm>
            <a:off x="609600" y="251460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Frame 239"/>
          <p:cNvSpPr/>
          <p:nvPr/>
        </p:nvSpPr>
        <p:spPr>
          <a:xfrm>
            <a:off x="-108755" y="1724147"/>
            <a:ext cx="1670855" cy="2230633"/>
          </a:xfrm>
          <a:prstGeom prst="frame">
            <a:avLst>
              <a:gd name="adj1" fmla="val 26993"/>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41" name="Group 240"/>
          <p:cNvGrpSpPr/>
          <p:nvPr/>
        </p:nvGrpSpPr>
        <p:grpSpPr>
          <a:xfrm rot="20493962">
            <a:off x="290759" y="1822154"/>
            <a:ext cx="1033943" cy="736681"/>
            <a:chOff x="515243" y="1754744"/>
            <a:chExt cx="1033943" cy="736681"/>
          </a:xfrm>
        </p:grpSpPr>
        <p:sp>
          <p:nvSpPr>
            <p:cNvPr id="242" name="Freeform 241"/>
            <p:cNvSpPr/>
            <p:nvPr/>
          </p:nvSpPr>
          <p:spPr>
            <a:xfrm rot="15401727" flipH="1">
              <a:off x="816534" y="2348809"/>
              <a:ext cx="88246" cy="125704"/>
            </a:xfrm>
            <a:custGeom>
              <a:avLst/>
              <a:gdLst>
                <a:gd name="connsiteX0" fmla="*/ 130969 w 130969"/>
                <a:gd name="connsiteY0" fmla="*/ 0 h 197644"/>
                <a:gd name="connsiteX1" fmla="*/ 0 w 130969"/>
                <a:gd name="connsiteY1" fmla="*/ 197644 h 197644"/>
                <a:gd name="connsiteX0" fmla="*/ 64040 w 64040"/>
                <a:gd name="connsiteY0" fmla="*/ 0 h 91224"/>
                <a:gd name="connsiteX1" fmla="*/ 0 w 64040"/>
                <a:gd name="connsiteY1" fmla="*/ 91224 h 91224"/>
              </a:gdLst>
              <a:ahLst/>
              <a:cxnLst>
                <a:cxn ang="0">
                  <a:pos x="connsiteX0" y="connsiteY0"/>
                </a:cxn>
                <a:cxn ang="0">
                  <a:pos x="connsiteX1" y="connsiteY1"/>
                </a:cxn>
              </a:cxnLst>
              <a:rect l="l" t="t" r="r" b="b"/>
              <a:pathLst>
                <a:path w="64040" h="91224">
                  <a:moveTo>
                    <a:pt x="64040" y="0"/>
                  </a:moveTo>
                  <a:lnTo>
                    <a:pt x="0" y="9122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3" name="Group 242"/>
            <p:cNvGrpSpPr/>
            <p:nvPr/>
          </p:nvGrpSpPr>
          <p:grpSpPr>
            <a:xfrm>
              <a:off x="515243" y="1754744"/>
              <a:ext cx="1033943" cy="736681"/>
              <a:chOff x="515243" y="1754744"/>
              <a:chExt cx="1033943" cy="736681"/>
            </a:xfrm>
          </p:grpSpPr>
          <p:sp>
            <p:nvSpPr>
              <p:cNvPr id="244" name="Freeform 243"/>
              <p:cNvSpPr/>
              <p:nvPr/>
            </p:nvSpPr>
            <p:spPr>
              <a:xfrm rot="15401727" flipH="1">
                <a:off x="1291103" y="1846242"/>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Freeform 244"/>
              <p:cNvSpPr/>
              <p:nvPr/>
            </p:nvSpPr>
            <p:spPr>
              <a:xfrm rot="15401727" flipH="1">
                <a:off x="1330980" y="2014874"/>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6" name="Group 245"/>
              <p:cNvGrpSpPr/>
              <p:nvPr/>
            </p:nvGrpSpPr>
            <p:grpSpPr>
              <a:xfrm rot="15401727" flipH="1">
                <a:off x="586592" y="1683395"/>
                <a:ext cx="421574" cy="564271"/>
                <a:chOff x="1843828" y="2654403"/>
                <a:chExt cx="305938" cy="409494"/>
              </a:xfrm>
            </p:grpSpPr>
            <p:sp>
              <p:nvSpPr>
                <p:cNvPr id="249" name="Freeform 248"/>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reeform 24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Freeform 25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7" name="Oval 246"/>
              <p:cNvSpPr/>
              <p:nvPr/>
            </p:nvSpPr>
            <p:spPr>
              <a:xfrm rot="15401727" flipH="1">
                <a:off x="736101" y="1920377"/>
                <a:ext cx="571048" cy="571048"/>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rot="15916518" flipH="1">
                <a:off x="897285" y="2096192"/>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4699960" y="3517593"/>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0" name="TextBox 89"/>
          <p:cNvSpPr txBox="1"/>
          <p:nvPr/>
        </p:nvSpPr>
        <p:spPr>
          <a:xfrm>
            <a:off x="3356861" y="1047008"/>
            <a:ext cx="4354692" cy="861774"/>
          </a:xfrm>
          <a:prstGeom prst="rect">
            <a:avLst/>
          </a:prstGeom>
          <a:noFill/>
        </p:spPr>
        <p:txBody>
          <a:bodyPr wrap="square" rtlCol="0">
            <a:spAutoFit/>
          </a:bodyPr>
          <a:lstStyle/>
          <a:p>
            <a:pPr algn="ctr"/>
            <a:r>
              <a:rPr lang="en-US" sz="5000" dirty="0" smtClean="0"/>
              <a:t>farmer chose</a:t>
            </a:r>
            <a:endParaRPr lang="en-US" sz="5000" dirty="0"/>
          </a:p>
        </p:txBody>
      </p:sp>
      <p:sp>
        <p:nvSpPr>
          <p:cNvPr id="91" name="TextBox 90"/>
          <p:cNvSpPr txBox="1"/>
          <p:nvPr/>
        </p:nvSpPr>
        <p:spPr>
          <a:xfrm>
            <a:off x="2845259" y="2113222"/>
            <a:ext cx="4354692" cy="861774"/>
          </a:xfrm>
          <a:prstGeom prst="rect">
            <a:avLst/>
          </a:prstGeom>
          <a:noFill/>
        </p:spPr>
        <p:txBody>
          <a:bodyPr wrap="square" rtlCol="0">
            <a:spAutoFit/>
          </a:bodyPr>
          <a:lstStyle/>
          <a:p>
            <a:pPr algn="ctr"/>
            <a:r>
              <a:rPr lang="en-US" sz="5000" dirty="0" smtClean="0"/>
              <a:t>the fox</a:t>
            </a:r>
            <a:endParaRPr lang="en-US" sz="5000" dirty="0"/>
          </a:p>
        </p:txBody>
      </p:sp>
      <p:sp>
        <p:nvSpPr>
          <p:cNvPr id="92" name="TextBox 91"/>
          <p:cNvSpPr txBox="1"/>
          <p:nvPr/>
        </p:nvSpPr>
        <p:spPr>
          <a:xfrm>
            <a:off x="1286413" y="3200400"/>
            <a:ext cx="4354692" cy="861774"/>
          </a:xfrm>
          <a:prstGeom prst="rect">
            <a:avLst/>
          </a:prstGeom>
          <a:noFill/>
        </p:spPr>
        <p:txBody>
          <a:bodyPr wrap="square" rtlCol="0">
            <a:spAutoFit/>
          </a:bodyPr>
          <a:lstStyle/>
          <a:p>
            <a:pPr algn="ctr"/>
            <a:r>
              <a:rPr lang="en-US" sz="5000" dirty="0" smtClean="0"/>
              <a:t>then the</a:t>
            </a:r>
            <a:endParaRPr lang="en-US" sz="5000" dirty="0"/>
          </a:p>
        </p:txBody>
      </p:sp>
      <p:sp>
        <p:nvSpPr>
          <p:cNvPr id="93" name="TextBox 92"/>
          <p:cNvSpPr txBox="1"/>
          <p:nvPr/>
        </p:nvSpPr>
        <p:spPr>
          <a:xfrm>
            <a:off x="382800" y="4267200"/>
            <a:ext cx="5061433" cy="861774"/>
          </a:xfrm>
          <a:prstGeom prst="rect">
            <a:avLst/>
          </a:prstGeom>
          <a:noFill/>
        </p:spPr>
        <p:txBody>
          <a:bodyPr wrap="square" rtlCol="0">
            <a:spAutoFit/>
          </a:bodyPr>
          <a:lstStyle/>
          <a:p>
            <a:pPr algn="ctr"/>
            <a:r>
              <a:rPr lang="en-US" sz="5000" dirty="0" smtClean="0"/>
              <a:t>chicken</a:t>
            </a:r>
            <a:endParaRPr lang="en-US" sz="5000" dirty="0"/>
          </a:p>
        </p:txBody>
      </p:sp>
      <p:sp>
        <p:nvSpPr>
          <p:cNvPr id="94" name="TextBox 93"/>
          <p:cNvSpPr txBox="1"/>
          <p:nvPr/>
        </p:nvSpPr>
        <p:spPr>
          <a:xfrm>
            <a:off x="0" y="5334000"/>
            <a:ext cx="6040355" cy="861774"/>
          </a:xfrm>
          <a:prstGeom prst="rect">
            <a:avLst/>
          </a:prstGeom>
          <a:noFill/>
        </p:spPr>
        <p:txBody>
          <a:bodyPr wrap="square" rtlCol="0">
            <a:spAutoFit/>
          </a:bodyPr>
          <a:lstStyle/>
          <a:p>
            <a:pPr algn="ctr"/>
            <a:r>
              <a:rPr lang="en-US" sz="5000" dirty="0"/>
              <a:t>w</a:t>
            </a:r>
            <a:r>
              <a:rPr lang="en-US" sz="5000" dirty="0" smtClean="0"/>
              <a:t>ould eat the grain</a:t>
            </a:r>
            <a:endParaRPr lang="en-US" sz="5000" dirty="0"/>
          </a:p>
        </p:txBody>
      </p:sp>
      <p:sp>
        <p:nvSpPr>
          <p:cNvPr id="252" name="TextBox 251"/>
          <p:cNvSpPr txBox="1"/>
          <p:nvPr/>
        </p:nvSpPr>
        <p:spPr>
          <a:xfrm>
            <a:off x="3567545" y="147984"/>
            <a:ext cx="4354692" cy="861774"/>
          </a:xfrm>
          <a:prstGeom prst="rect">
            <a:avLst/>
          </a:prstGeom>
          <a:noFill/>
        </p:spPr>
        <p:txBody>
          <a:bodyPr wrap="square" rtlCol="0">
            <a:spAutoFit/>
          </a:bodyPr>
          <a:lstStyle/>
          <a:p>
            <a:pPr algn="ctr"/>
            <a:r>
              <a:rPr lang="en-US" sz="5000" dirty="0" smtClean="0"/>
              <a:t>but if the</a:t>
            </a:r>
            <a:endParaRPr lang="en-US" sz="5000" dirty="0"/>
          </a:p>
        </p:txBody>
      </p:sp>
    </p:spTree>
    <p:extLst>
      <p:ext uri="{BB962C8B-B14F-4D97-AF65-F5344CB8AC3E}">
        <p14:creationId xmlns:p14="http://schemas.microsoft.com/office/powerpoint/2010/main" val="1883140189"/>
      </p:ext>
    </p:extLst>
  </p:cSld>
  <p:clrMapOvr>
    <a:masterClrMapping/>
  </p:clrMapOvr>
  <mc:AlternateContent xmlns:mc="http://schemas.openxmlformats.org/markup-compatibility/2006" xmlns:p14="http://schemas.microsoft.com/office/powerpoint/2010/main">
    <mc:Choice Requires="p14">
      <p:transition spd="med" p14:dur="700" advClick="0" advTm="5000">
        <p:fade/>
      </p:transition>
    </mc:Choice>
    <mc:Fallback xmlns="">
      <p:transition spd="med"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80" fill="hold">
                                          <p:stCondLst>
                                            <p:cond delay="0"/>
                                          </p:stCondLst>
                                        </p:cTn>
                                        <p:tgtEl>
                                          <p:spTgt spid="241"/>
                                        </p:tgtEl>
                                        <p:attrNameLst>
                                          <p:attrName>r</p:attrName>
                                        </p:attrNameLst>
                                      </p:cBhvr>
                                    </p:animRot>
                                    <p:animRot by="-240000">
                                      <p:cBhvr>
                                        <p:cTn id="7" dur="160" fill="hold">
                                          <p:stCondLst>
                                            <p:cond delay="160"/>
                                          </p:stCondLst>
                                        </p:cTn>
                                        <p:tgtEl>
                                          <p:spTgt spid="241"/>
                                        </p:tgtEl>
                                        <p:attrNameLst>
                                          <p:attrName>r</p:attrName>
                                        </p:attrNameLst>
                                      </p:cBhvr>
                                    </p:animRot>
                                    <p:animRot by="240000">
                                      <p:cBhvr>
                                        <p:cTn id="8" dur="160" fill="hold">
                                          <p:stCondLst>
                                            <p:cond delay="320"/>
                                          </p:stCondLst>
                                        </p:cTn>
                                        <p:tgtEl>
                                          <p:spTgt spid="241"/>
                                        </p:tgtEl>
                                        <p:attrNameLst>
                                          <p:attrName>r</p:attrName>
                                        </p:attrNameLst>
                                      </p:cBhvr>
                                    </p:animRot>
                                    <p:animRot by="-240000">
                                      <p:cBhvr>
                                        <p:cTn id="9" dur="160" fill="hold">
                                          <p:stCondLst>
                                            <p:cond delay="480"/>
                                          </p:stCondLst>
                                        </p:cTn>
                                        <p:tgtEl>
                                          <p:spTgt spid="241"/>
                                        </p:tgtEl>
                                        <p:attrNameLst>
                                          <p:attrName>r</p:attrName>
                                        </p:attrNameLst>
                                      </p:cBhvr>
                                    </p:animRot>
                                    <p:animRot by="120000">
                                      <p:cBhvr>
                                        <p:cTn id="10" dur="160" fill="hold">
                                          <p:stCondLst>
                                            <p:cond delay="640"/>
                                          </p:stCondLst>
                                        </p:cTn>
                                        <p:tgtEl>
                                          <p:spTgt spid="241"/>
                                        </p:tgtEl>
                                        <p:attrNameLst>
                                          <p:attrName>r</p:attrName>
                                        </p:attrNameLst>
                                      </p:cBhvr>
                                    </p:animRot>
                                  </p:childTnLst>
                                </p:cTn>
                              </p:par>
                              <p:par>
                                <p:cTn id="11" presetID="1" presetClass="entr" presetSubtype="0" fill="hold" grpId="0" nodeType="withEffect">
                                  <p:stCondLst>
                                    <p:cond delay="0"/>
                                  </p:stCondLst>
                                  <p:childTnLst>
                                    <p:set>
                                      <p:cBhvr>
                                        <p:cTn id="12" dur="1" fill="hold">
                                          <p:stCondLst>
                                            <p:cond delay="0"/>
                                          </p:stCondLst>
                                        </p:cTn>
                                        <p:tgtEl>
                                          <p:spTgt spid="235"/>
                                        </p:tgtEl>
                                        <p:attrNameLst>
                                          <p:attrName>style.visibility</p:attrName>
                                        </p:attrNameLst>
                                      </p:cBhvr>
                                      <p:to>
                                        <p:strVal val="visible"/>
                                      </p:to>
                                    </p:set>
                                  </p:childTnLst>
                                </p:cTn>
                              </p:par>
                              <p:par>
                                <p:cTn id="13" presetID="64" presetClass="path" presetSubtype="0" repeatCount="indefinite" fill="hold" grpId="1" nodeType="withEffect">
                                  <p:stCondLst>
                                    <p:cond delay="0"/>
                                  </p:stCondLst>
                                  <p:childTnLst>
                                    <p:animMotion origin="layout" path="M 3.88889E-6 2.59259E-6 L -0.03698 -0.10949 " pathEditMode="relative" rAng="0" ptsTypes="AA">
                                      <p:cBhvr>
                                        <p:cTn id="14" dur="1000" fill="hold"/>
                                        <p:tgtEl>
                                          <p:spTgt spid="235"/>
                                        </p:tgtEl>
                                        <p:attrNameLst>
                                          <p:attrName>ppt_x</p:attrName>
                                          <p:attrName>ppt_y</p:attrName>
                                        </p:attrNameLst>
                                      </p:cBhvr>
                                      <p:rCtr x="-1858" y="-5486"/>
                                    </p:animMotion>
                                  </p:childTnLst>
                                </p:cTn>
                              </p:par>
                              <p:par>
                                <p:cTn id="15" presetID="1" presetClass="entr" presetSubtype="0" fill="hold" grpId="0" nodeType="withEffect">
                                  <p:stCondLst>
                                    <p:cond delay="200"/>
                                  </p:stCondLst>
                                  <p:childTnLst>
                                    <p:set>
                                      <p:cBhvr>
                                        <p:cTn id="16" dur="1" fill="hold">
                                          <p:stCondLst>
                                            <p:cond delay="0"/>
                                          </p:stCondLst>
                                        </p:cTn>
                                        <p:tgtEl>
                                          <p:spTgt spid="236"/>
                                        </p:tgtEl>
                                        <p:attrNameLst>
                                          <p:attrName>style.visibility</p:attrName>
                                        </p:attrNameLst>
                                      </p:cBhvr>
                                      <p:to>
                                        <p:strVal val="visible"/>
                                      </p:to>
                                    </p:set>
                                  </p:childTnLst>
                                </p:cTn>
                              </p:par>
                              <p:par>
                                <p:cTn id="17" presetID="64" presetClass="path" presetSubtype="0" repeatCount="indefinite" fill="hold" grpId="1" nodeType="withEffect">
                                  <p:stCondLst>
                                    <p:cond delay="200"/>
                                  </p:stCondLst>
                                  <p:childTnLst>
                                    <p:animMotion origin="layout" path="M 1.11111E-6 4.07407E-6 L 0.04861 -0.08565 " pathEditMode="relative" rAng="0" ptsTypes="AA">
                                      <p:cBhvr>
                                        <p:cTn id="18" dur="1000" fill="hold"/>
                                        <p:tgtEl>
                                          <p:spTgt spid="236"/>
                                        </p:tgtEl>
                                        <p:attrNameLst>
                                          <p:attrName>ppt_x</p:attrName>
                                          <p:attrName>ppt_y</p:attrName>
                                        </p:attrNameLst>
                                      </p:cBhvr>
                                      <p:rCtr x="2431" y="-4282"/>
                                    </p:animMotion>
                                  </p:childTnLst>
                                </p:cTn>
                              </p:par>
                              <p:par>
                                <p:cTn id="19" presetID="1" presetClass="entr" presetSubtype="0" fill="hold" grpId="0" nodeType="withEffect">
                                  <p:stCondLst>
                                    <p:cond delay="400"/>
                                  </p:stCondLst>
                                  <p:childTnLst>
                                    <p:set>
                                      <p:cBhvr>
                                        <p:cTn id="20" dur="1" fill="hold">
                                          <p:stCondLst>
                                            <p:cond delay="0"/>
                                          </p:stCondLst>
                                        </p:cTn>
                                        <p:tgtEl>
                                          <p:spTgt spid="237"/>
                                        </p:tgtEl>
                                        <p:attrNameLst>
                                          <p:attrName>style.visibility</p:attrName>
                                        </p:attrNameLst>
                                      </p:cBhvr>
                                      <p:to>
                                        <p:strVal val="visible"/>
                                      </p:to>
                                    </p:set>
                                  </p:childTnLst>
                                </p:cTn>
                              </p:par>
                              <p:par>
                                <p:cTn id="21" presetID="64" presetClass="path" presetSubtype="0" repeatCount="indefinite" fill="hold" grpId="1" nodeType="withEffect">
                                  <p:stCondLst>
                                    <p:cond delay="400"/>
                                  </p:stCondLst>
                                  <p:childTnLst>
                                    <p:animMotion origin="layout" path="M -3.33333E-6 3.7037E-6 L -0.07916 0.03356 " pathEditMode="relative" rAng="0" ptsTypes="AA">
                                      <p:cBhvr>
                                        <p:cTn id="22" dur="1000" fill="hold"/>
                                        <p:tgtEl>
                                          <p:spTgt spid="237"/>
                                        </p:tgtEl>
                                        <p:attrNameLst>
                                          <p:attrName>ppt_x</p:attrName>
                                          <p:attrName>ppt_y</p:attrName>
                                        </p:attrNameLst>
                                      </p:cBhvr>
                                      <p:rCtr x="-3958" y="1667"/>
                                    </p:animMotion>
                                  </p:childTnLst>
                                </p:cTn>
                              </p:par>
                              <p:par>
                                <p:cTn id="23" presetID="1" presetClass="entr" presetSubtype="0" fill="hold" grpId="0" nodeType="withEffect">
                                  <p:stCondLst>
                                    <p:cond delay="600"/>
                                  </p:stCondLst>
                                  <p:childTnLst>
                                    <p:set>
                                      <p:cBhvr>
                                        <p:cTn id="24" dur="1" fill="hold">
                                          <p:stCondLst>
                                            <p:cond delay="0"/>
                                          </p:stCondLst>
                                        </p:cTn>
                                        <p:tgtEl>
                                          <p:spTgt spid="238"/>
                                        </p:tgtEl>
                                        <p:attrNameLst>
                                          <p:attrName>style.visibility</p:attrName>
                                        </p:attrNameLst>
                                      </p:cBhvr>
                                      <p:to>
                                        <p:strVal val="visible"/>
                                      </p:to>
                                    </p:set>
                                  </p:childTnLst>
                                </p:cTn>
                              </p:par>
                              <p:par>
                                <p:cTn id="25" presetID="64" presetClass="path" presetSubtype="0" repeatCount="indefinite" fill="hold" grpId="1" nodeType="withEffect">
                                  <p:stCondLst>
                                    <p:cond delay="600"/>
                                  </p:stCondLst>
                                  <p:childTnLst>
                                    <p:animMotion origin="layout" path="M -2.77778E-6 1.11111E-6 L 0.06077 0.05694 " pathEditMode="relative" rAng="0" ptsTypes="AA">
                                      <p:cBhvr>
                                        <p:cTn id="26" dur="1000" fill="hold"/>
                                        <p:tgtEl>
                                          <p:spTgt spid="238"/>
                                        </p:tgtEl>
                                        <p:attrNameLst>
                                          <p:attrName>ppt_x</p:attrName>
                                          <p:attrName>ppt_y</p:attrName>
                                        </p:attrNameLst>
                                      </p:cBhvr>
                                      <p:rCtr x="3038" y="2847"/>
                                    </p:animMotion>
                                  </p:childTnLst>
                                </p:cTn>
                              </p:par>
                              <p:par>
                                <p:cTn id="27" presetID="1" presetClass="entr" presetSubtype="0" fill="hold" grpId="0" nodeType="withEffect">
                                  <p:stCondLst>
                                    <p:cond delay="800"/>
                                  </p:stCondLst>
                                  <p:childTnLst>
                                    <p:set>
                                      <p:cBhvr>
                                        <p:cTn id="28" dur="1" fill="hold">
                                          <p:stCondLst>
                                            <p:cond delay="0"/>
                                          </p:stCondLst>
                                        </p:cTn>
                                        <p:tgtEl>
                                          <p:spTgt spid="239"/>
                                        </p:tgtEl>
                                        <p:attrNameLst>
                                          <p:attrName>style.visibility</p:attrName>
                                        </p:attrNameLst>
                                      </p:cBhvr>
                                      <p:to>
                                        <p:strVal val="visible"/>
                                      </p:to>
                                    </p:set>
                                  </p:childTnLst>
                                </p:cTn>
                              </p:par>
                              <p:par>
                                <p:cTn id="29" presetID="64" presetClass="path" presetSubtype="0" repeatCount="indefinite" fill="hold" grpId="1" nodeType="withEffect">
                                  <p:stCondLst>
                                    <p:cond delay="800"/>
                                  </p:stCondLst>
                                  <p:childTnLst>
                                    <p:animMotion origin="layout" path="M 5E-6 7.40741E-7 L -0.05521 0.09491 " pathEditMode="relative" rAng="0" ptsTypes="AA">
                                      <p:cBhvr>
                                        <p:cTn id="30" dur="1000" fill="hold"/>
                                        <p:tgtEl>
                                          <p:spTgt spid="239"/>
                                        </p:tgtEl>
                                        <p:attrNameLst>
                                          <p:attrName>ppt_x</p:attrName>
                                          <p:attrName>ppt_y</p:attrName>
                                        </p:attrNameLst>
                                      </p:cBhvr>
                                      <p:rCtr x="-2760" y="474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5" grpId="1" animBg="1"/>
      <p:bldP spid="236" grpId="0" animBg="1"/>
      <p:bldP spid="236" grpId="1" animBg="1"/>
      <p:bldP spid="237" grpId="0" animBg="1"/>
      <p:bldP spid="237" grpId="1" animBg="1"/>
      <p:bldP spid="238" grpId="0" animBg="1"/>
      <p:bldP spid="238" grpId="1" animBg="1"/>
      <p:bldP spid="239" grpId="0" animBg="1"/>
      <p:bldP spid="239" grpId="1"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192"/>
          <p:cNvGrpSpPr/>
          <p:nvPr/>
        </p:nvGrpSpPr>
        <p:grpSpPr>
          <a:xfrm flipH="1">
            <a:off x="7385749" y="3583514"/>
            <a:ext cx="1994780" cy="891153"/>
            <a:chOff x="805646" y="504127"/>
            <a:chExt cx="2448280" cy="1093751"/>
          </a:xfrm>
        </p:grpSpPr>
        <p:sp>
          <p:nvSpPr>
            <p:cNvPr id="194" name="Freeform 193"/>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805646" y="504127"/>
              <a:ext cx="2448280" cy="1093751"/>
              <a:chOff x="805646" y="504127"/>
              <a:chExt cx="2448280" cy="1093751"/>
            </a:xfrm>
          </p:grpSpPr>
          <p:sp>
            <p:nvSpPr>
              <p:cNvPr id="196" name="Freeform 195"/>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99"/>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3" name="Group 202"/>
              <p:cNvGrpSpPr/>
              <p:nvPr/>
            </p:nvGrpSpPr>
            <p:grpSpPr>
              <a:xfrm>
                <a:off x="2437062" y="504127"/>
                <a:ext cx="816864" cy="634589"/>
                <a:chOff x="2437062" y="504127"/>
                <a:chExt cx="816864" cy="634589"/>
              </a:xfrm>
            </p:grpSpPr>
            <p:sp>
              <p:nvSpPr>
                <p:cNvPr id="204" name="Freeform 203"/>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46" name="Group 245"/>
          <p:cNvGrpSpPr/>
          <p:nvPr/>
        </p:nvGrpSpPr>
        <p:grpSpPr>
          <a:xfrm flipH="1">
            <a:off x="7530141" y="4642135"/>
            <a:ext cx="1120191" cy="1171650"/>
            <a:chOff x="1858464" y="2554917"/>
            <a:chExt cx="812927" cy="850271"/>
          </a:xfrm>
        </p:grpSpPr>
        <p:sp>
          <p:nvSpPr>
            <p:cNvPr id="247" name="Freeform 24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24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reeform 24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Freeform 25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2" name="Group 251"/>
            <p:cNvGrpSpPr/>
            <p:nvPr/>
          </p:nvGrpSpPr>
          <p:grpSpPr>
            <a:xfrm>
              <a:off x="1858464" y="2703634"/>
              <a:ext cx="305938" cy="409494"/>
              <a:chOff x="1843828" y="2654403"/>
              <a:chExt cx="305938" cy="409494"/>
            </a:xfrm>
          </p:grpSpPr>
          <p:sp>
            <p:nvSpPr>
              <p:cNvPr id="264" name="Freeform 26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reeform 26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3" name="Oval 25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p:cNvGrpSpPr/>
            <p:nvPr/>
          </p:nvGrpSpPr>
          <p:grpSpPr>
            <a:xfrm>
              <a:off x="2340695" y="2611472"/>
              <a:ext cx="330696" cy="231532"/>
              <a:chOff x="2355460" y="2587868"/>
              <a:chExt cx="330696" cy="231532"/>
            </a:xfrm>
          </p:grpSpPr>
          <p:sp>
            <p:nvSpPr>
              <p:cNvPr id="262" name="Freeform 26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5" name="Freeform 25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437357" y="2666309"/>
              <a:ext cx="69406" cy="69406"/>
              <a:chOff x="2523175" y="1394290"/>
              <a:chExt cx="69406" cy="69406"/>
            </a:xfrm>
          </p:grpSpPr>
          <p:sp>
            <p:nvSpPr>
              <p:cNvPr id="260" name="Oval 25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7" name="Group 256"/>
            <p:cNvGrpSpPr/>
            <p:nvPr/>
          </p:nvGrpSpPr>
          <p:grpSpPr>
            <a:xfrm>
              <a:off x="2516956" y="2651417"/>
              <a:ext cx="69406" cy="69406"/>
              <a:chOff x="2523175" y="1394290"/>
              <a:chExt cx="69406" cy="69406"/>
            </a:xfrm>
          </p:grpSpPr>
          <p:sp>
            <p:nvSpPr>
              <p:cNvPr id="258" name="Oval 25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5" name="Group 154" descr="Left:  Group 111"/>
          <p:cNvGrpSpPr/>
          <p:nvPr/>
        </p:nvGrpSpPr>
        <p:grpSpPr>
          <a:xfrm>
            <a:off x="1834488" y="1882465"/>
            <a:ext cx="1668494" cy="2311098"/>
            <a:chOff x="4714208" y="3138165"/>
            <a:chExt cx="1668494" cy="2311098"/>
          </a:xfrm>
        </p:grpSpPr>
        <p:grpSp>
          <p:nvGrpSpPr>
            <p:cNvPr id="156" name="Group 155"/>
            <p:cNvGrpSpPr/>
            <p:nvPr/>
          </p:nvGrpSpPr>
          <p:grpSpPr>
            <a:xfrm>
              <a:off x="4909430" y="3138165"/>
              <a:ext cx="780072" cy="2033118"/>
              <a:chOff x="4029089" y="2298229"/>
              <a:chExt cx="1635050" cy="4261466"/>
            </a:xfrm>
          </p:grpSpPr>
          <p:sp>
            <p:nvSpPr>
              <p:cNvPr id="165" name="Freeform 16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7" name="Group 166"/>
              <p:cNvGrpSpPr/>
              <p:nvPr/>
            </p:nvGrpSpPr>
            <p:grpSpPr>
              <a:xfrm>
                <a:off x="4475823" y="4038992"/>
                <a:ext cx="442695" cy="1204307"/>
                <a:chOff x="1409647" y="3886592"/>
                <a:chExt cx="442695" cy="1204307"/>
              </a:xfrm>
            </p:grpSpPr>
            <p:sp>
              <p:nvSpPr>
                <p:cNvPr id="172" name="Freeform 17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8" name="Group 167"/>
              <p:cNvGrpSpPr/>
              <p:nvPr/>
            </p:nvGrpSpPr>
            <p:grpSpPr>
              <a:xfrm flipH="1">
                <a:off x="4994228" y="4036801"/>
                <a:ext cx="442695" cy="1204307"/>
                <a:chOff x="4028134" y="4038992"/>
                <a:chExt cx="442695" cy="1204307"/>
              </a:xfrm>
            </p:grpSpPr>
            <p:sp>
              <p:nvSpPr>
                <p:cNvPr id="170" name="Freeform 16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9" name="Oval 16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7" name="Group 156"/>
            <p:cNvGrpSpPr/>
            <p:nvPr/>
          </p:nvGrpSpPr>
          <p:grpSpPr>
            <a:xfrm>
              <a:off x="4714208" y="3837882"/>
              <a:ext cx="1668494" cy="1611381"/>
              <a:chOff x="1688367" y="2339340"/>
              <a:chExt cx="1668494" cy="1611381"/>
            </a:xfrm>
          </p:grpSpPr>
          <p:sp>
            <p:nvSpPr>
              <p:cNvPr id="158" name="Freeform 15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0" name="Group 159"/>
              <p:cNvGrpSpPr/>
              <p:nvPr/>
            </p:nvGrpSpPr>
            <p:grpSpPr>
              <a:xfrm>
                <a:off x="1688367" y="3065315"/>
                <a:ext cx="1668494" cy="885406"/>
                <a:chOff x="1688367" y="3065315"/>
                <a:chExt cx="1668494" cy="885406"/>
              </a:xfrm>
            </p:grpSpPr>
            <p:sp>
              <p:nvSpPr>
                <p:cNvPr id="161" name="Freeform 160"/>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2" name="Group 161"/>
                <p:cNvGrpSpPr/>
                <p:nvPr/>
              </p:nvGrpSpPr>
              <p:grpSpPr>
                <a:xfrm>
                  <a:off x="1770097" y="3662588"/>
                  <a:ext cx="1427235" cy="288133"/>
                  <a:chOff x="1770097" y="3657600"/>
                  <a:chExt cx="1427235" cy="288133"/>
                </a:xfrm>
              </p:grpSpPr>
              <p:sp>
                <p:nvSpPr>
                  <p:cNvPr id="163" name="Rectangle 16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121022416"/>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85"/>
          <p:cNvGrpSpPr/>
          <p:nvPr/>
        </p:nvGrpSpPr>
        <p:grpSpPr>
          <a:xfrm flipH="1">
            <a:off x="7402607" y="3579247"/>
            <a:ext cx="1977642" cy="891153"/>
            <a:chOff x="114837" y="732578"/>
            <a:chExt cx="1977642" cy="891153"/>
          </a:xfrm>
        </p:grpSpPr>
        <p:sp>
          <p:nvSpPr>
            <p:cNvPr id="87" name="Freeform 86"/>
            <p:cNvSpPr/>
            <p:nvPr/>
          </p:nvSpPr>
          <p:spPr>
            <a:xfrm flipH="1">
              <a:off x="1512279" y="1341065"/>
              <a:ext cx="14733" cy="260370"/>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87"/>
            <p:cNvSpPr/>
            <p:nvPr/>
          </p:nvSpPr>
          <p:spPr>
            <a:xfrm>
              <a:off x="114837" y="907131"/>
              <a:ext cx="610506" cy="307840"/>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88"/>
            <p:cNvSpPr/>
            <p:nvPr/>
          </p:nvSpPr>
          <p:spPr>
            <a:xfrm>
              <a:off x="633003" y="1290929"/>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89"/>
            <p:cNvSpPr/>
            <p:nvPr/>
          </p:nvSpPr>
          <p:spPr>
            <a:xfrm>
              <a:off x="564932" y="1253111"/>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flipH="1">
              <a:off x="1580343" y="1255003"/>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Oval 91"/>
            <p:cNvSpPr/>
            <p:nvPr/>
          </p:nvSpPr>
          <p:spPr>
            <a:xfrm>
              <a:off x="513873" y="952930"/>
              <a:ext cx="1179934" cy="499203"/>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114837" y="907131"/>
              <a:ext cx="292974" cy="25802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599240" y="1203962"/>
              <a:ext cx="1107188" cy="250928"/>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rot="21060720">
              <a:off x="1444062" y="80157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114"/>
            <p:cNvSpPr/>
            <p:nvPr/>
          </p:nvSpPr>
          <p:spPr>
            <a:xfrm rot="3820117">
              <a:off x="1791703" y="72583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3"/>
            <p:cNvSpPr/>
            <p:nvPr/>
          </p:nvSpPr>
          <p:spPr>
            <a:xfrm>
              <a:off x="1527406" y="816734"/>
              <a:ext cx="556055" cy="431271"/>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 name="connsiteX0" fmla="*/ 0 w 687212"/>
                <a:gd name="connsiteY0" fmla="*/ 292424 h 529254"/>
                <a:gd name="connsiteX1" fmla="*/ 292424 w 687212"/>
                <a:gd name="connsiteY1" fmla="*/ 0 h 529254"/>
                <a:gd name="connsiteX2" fmla="*/ 584848 w 687212"/>
                <a:gd name="connsiteY2" fmla="*/ 292424 h 529254"/>
                <a:gd name="connsiteX3" fmla="*/ 673494 w 687212"/>
                <a:gd name="connsiteY3" fmla="*/ 175975 h 529254"/>
                <a:gd name="connsiteX4" fmla="*/ 292424 w 687212"/>
                <a:gd name="connsiteY4" fmla="*/ 527698 h 529254"/>
                <a:gd name="connsiteX5" fmla="*/ 0 w 687212"/>
                <a:gd name="connsiteY5" fmla="*/ 292424 h 529254"/>
                <a:gd name="connsiteX0" fmla="*/ 0 w 682470"/>
                <a:gd name="connsiteY0" fmla="*/ 294713 h 531544"/>
                <a:gd name="connsiteX1" fmla="*/ 292424 w 682470"/>
                <a:gd name="connsiteY1" fmla="*/ 2289 h 531544"/>
                <a:gd name="connsiteX2" fmla="*/ 514705 w 682470"/>
                <a:gd name="connsiteY2" fmla="*/ 171963 h 531544"/>
                <a:gd name="connsiteX3" fmla="*/ 673494 w 682470"/>
                <a:gd name="connsiteY3" fmla="*/ 178264 h 531544"/>
                <a:gd name="connsiteX4" fmla="*/ 292424 w 682470"/>
                <a:gd name="connsiteY4" fmla="*/ 529987 h 531544"/>
                <a:gd name="connsiteX5" fmla="*/ 0 w 682470"/>
                <a:gd name="connsiteY5" fmla="*/ 294713 h 531544"/>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470" h="529316">
                  <a:moveTo>
                    <a:pt x="0" y="292485"/>
                  </a:moveTo>
                  <a:cubicBezTo>
                    <a:pt x="0" y="204535"/>
                    <a:pt x="116040" y="2985"/>
                    <a:pt x="292424" y="61"/>
                  </a:cubicBezTo>
                  <a:cubicBezTo>
                    <a:pt x="468808" y="-2863"/>
                    <a:pt x="470731" y="101119"/>
                    <a:pt x="514705" y="169735"/>
                  </a:cubicBezTo>
                  <a:cubicBezTo>
                    <a:pt x="558680" y="238351"/>
                    <a:pt x="722231" y="136824"/>
                    <a:pt x="673494" y="176036"/>
                  </a:cubicBezTo>
                  <a:cubicBezTo>
                    <a:pt x="694899" y="446134"/>
                    <a:pt x="404673" y="508351"/>
                    <a:pt x="292424" y="527759"/>
                  </a:cubicBezTo>
                  <a:cubicBezTo>
                    <a:pt x="180175" y="547167"/>
                    <a:pt x="0" y="380435"/>
                    <a:pt x="0" y="292485"/>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p:cNvSpPr/>
            <p:nvPr/>
          </p:nvSpPr>
          <p:spPr>
            <a:xfrm rot="19745037">
              <a:off x="2048346" y="931430"/>
              <a:ext cx="44133" cy="52276"/>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rot="883452">
              <a:off x="1641473" y="917374"/>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142"/>
            <p:cNvSpPr/>
            <p:nvPr/>
          </p:nvSpPr>
          <p:spPr>
            <a:xfrm rot="18213596" flipH="1">
              <a:off x="1783245" y="866168"/>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4" name="Group 143"/>
            <p:cNvGrpSpPr/>
            <p:nvPr/>
          </p:nvGrpSpPr>
          <p:grpSpPr>
            <a:xfrm>
              <a:off x="1761842" y="1020368"/>
              <a:ext cx="231751" cy="186396"/>
              <a:chOff x="1761842" y="1020368"/>
              <a:chExt cx="231751" cy="186396"/>
            </a:xfrm>
          </p:grpSpPr>
          <p:sp>
            <p:nvSpPr>
              <p:cNvPr id="145" name="Oval 144"/>
              <p:cNvSpPr/>
              <p:nvPr/>
            </p:nvSpPr>
            <p:spPr>
              <a:xfrm rot="20296688">
                <a:off x="1761842" y="1028069"/>
                <a:ext cx="231751" cy="173143"/>
              </a:xfrm>
              <a:prstGeom prst="ellipse">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1776411" y="1059656"/>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146"/>
              <p:cNvSpPr/>
              <p:nvPr/>
            </p:nvSpPr>
            <p:spPr>
              <a:xfrm>
                <a:off x="1873077" y="1020368"/>
                <a:ext cx="35720" cy="69056"/>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Lst>
                <a:ahLst/>
                <a:cxnLst>
                  <a:cxn ang="0">
                    <a:pos x="connsiteX0" y="connsiteY0"/>
                  </a:cxn>
                  <a:cxn ang="0">
                    <a:pos x="connsiteX1" y="connsiteY1"/>
                  </a:cxn>
                  <a:cxn ang="0">
                    <a:pos x="connsiteX2" y="connsiteY2"/>
                  </a:cxn>
                  <a:cxn ang="0">
                    <a:pos x="connsiteX3" y="connsiteY3"/>
                  </a:cxn>
                </a:cxnLst>
                <a:rect l="l" t="t" r="r" b="b"/>
                <a:pathLst>
                  <a:path w="35720" h="69056">
                    <a:moveTo>
                      <a:pt x="0" y="2381"/>
                    </a:moveTo>
                    <a:lnTo>
                      <a:pt x="35720" y="69056"/>
                    </a:lnTo>
                    <a:cubicBezTo>
                      <a:pt x="35720" y="44450"/>
                      <a:pt x="30957" y="24606"/>
                      <a:pt x="30957" y="0"/>
                    </a:cubicBezTo>
                    <a:cubicBezTo>
                      <a:pt x="6351" y="8731"/>
                      <a:pt x="24607" y="5555"/>
                      <a:pt x="0" y="2381"/>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147"/>
              <p:cNvSpPr/>
              <p:nvPr/>
            </p:nvSpPr>
            <p:spPr>
              <a:xfrm rot="10800000">
                <a:off x="1932611" y="1102515"/>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148"/>
              <p:cNvSpPr/>
              <p:nvPr/>
            </p:nvSpPr>
            <p:spPr>
              <a:xfrm rot="10800000">
                <a:off x="1824038" y="1138237"/>
                <a:ext cx="33339" cy="68527"/>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 name="connsiteX0" fmla="*/ 0 w 40482"/>
                  <a:gd name="connsiteY0" fmla="*/ 0 h 66675"/>
                  <a:gd name="connsiteX1" fmla="*/ 35720 w 40482"/>
                  <a:gd name="connsiteY1" fmla="*/ 66675 h 66675"/>
                  <a:gd name="connsiteX2" fmla="*/ 40482 w 40482"/>
                  <a:gd name="connsiteY2" fmla="*/ 2382 h 66675"/>
                  <a:gd name="connsiteX3" fmla="*/ 0 w 40482"/>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1852 h 68527"/>
                  <a:gd name="connsiteX1" fmla="*/ 28577 w 33339"/>
                  <a:gd name="connsiteY1" fmla="*/ 68527 h 68527"/>
                  <a:gd name="connsiteX2" fmla="*/ 33339 w 33339"/>
                  <a:gd name="connsiteY2" fmla="*/ 4234 h 68527"/>
                  <a:gd name="connsiteX3" fmla="*/ 0 w 33339"/>
                  <a:gd name="connsiteY3" fmla="*/ 1852 h 68527"/>
                </a:gdLst>
                <a:ahLst/>
                <a:cxnLst>
                  <a:cxn ang="0">
                    <a:pos x="connsiteX0" y="connsiteY0"/>
                  </a:cxn>
                  <a:cxn ang="0">
                    <a:pos x="connsiteX1" y="connsiteY1"/>
                  </a:cxn>
                  <a:cxn ang="0">
                    <a:pos x="connsiteX2" y="connsiteY2"/>
                  </a:cxn>
                  <a:cxn ang="0">
                    <a:pos x="connsiteX3" y="connsiteY3"/>
                  </a:cxn>
                </a:cxnLst>
                <a:rect l="l" t="t" r="r" b="b"/>
                <a:pathLst>
                  <a:path w="33339" h="68527">
                    <a:moveTo>
                      <a:pt x="0" y="1852"/>
                    </a:moveTo>
                    <a:lnTo>
                      <a:pt x="28577" y="68527"/>
                    </a:lnTo>
                    <a:cubicBezTo>
                      <a:pt x="28577" y="43921"/>
                      <a:pt x="33339" y="28840"/>
                      <a:pt x="33339" y="4234"/>
                    </a:cubicBezTo>
                    <a:cubicBezTo>
                      <a:pt x="18258" y="1058"/>
                      <a:pt x="24607" y="-2118"/>
                      <a:pt x="0" y="1852"/>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46" name="Group 245"/>
          <p:cNvGrpSpPr/>
          <p:nvPr/>
        </p:nvGrpSpPr>
        <p:grpSpPr>
          <a:xfrm flipH="1">
            <a:off x="7530141" y="4642135"/>
            <a:ext cx="1120191" cy="1171650"/>
            <a:chOff x="1858464" y="2554917"/>
            <a:chExt cx="812927" cy="850271"/>
          </a:xfrm>
        </p:grpSpPr>
        <p:sp>
          <p:nvSpPr>
            <p:cNvPr id="247" name="Freeform 24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24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reeform 24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Freeform 25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2" name="Group 251"/>
            <p:cNvGrpSpPr/>
            <p:nvPr/>
          </p:nvGrpSpPr>
          <p:grpSpPr>
            <a:xfrm>
              <a:off x="1858464" y="2703634"/>
              <a:ext cx="305938" cy="409494"/>
              <a:chOff x="1843828" y="2654403"/>
              <a:chExt cx="305938" cy="409494"/>
            </a:xfrm>
          </p:grpSpPr>
          <p:sp>
            <p:nvSpPr>
              <p:cNvPr id="264" name="Freeform 26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reeform 26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3" name="Oval 25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p:cNvGrpSpPr/>
            <p:nvPr/>
          </p:nvGrpSpPr>
          <p:grpSpPr>
            <a:xfrm>
              <a:off x="2340695" y="2611472"/>
              <a:ext cx="330696" cy="231532"/>
              <a:chOff x="2355460" y="2587868"/>
              <a:chExt cx="330696" cy="231532"/>
            </a:xfrm>
          </p:grpSpPr>
          <p:sp>
            <p:nvSpPr>
              <p:cNvPr id="262" name="Freeform 26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5" name="Freeform 25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437357" y="2666309"/>
              <a:ext cx="69406" cy="69406"/>
              <a:chOff x="2523175" y="1394290"/>
              <a:chExt cx="69406" cy="69406"/>
            </a:xfrm>
          </p:grpSpPr>
          <p:sp>
            <p:nvSpPr>
              <p:cNvPr id="260" name="Oval 25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7" name="Group 256"/>
            <p:cNvGrpSpPr/>
            <p:nvPr/>
          </p:nvGrpSpPr>
          <p:grpSpPr>
            <a:xfrm>
              <a:off x="2516956" y="2651417"/>
              <a:ext cx="69406" cy="69406"/>
              <a:chOff x="2523175" y="1394290"/>
              <a:chExt cx="69406" cy="69406"/>
            </a:xfrm>
          </p:grpSpPr>
          <p:sp>
            <p:nvSpPr>
              <p:cNvPr id="258" name="Oval 25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1" name="Group 170" descr="Left:  Group 111"/>
          <p:cNvGrpSpPr/>
          <p:nvPr/>
        </p:nvGrpSpPr>
        <p:grpSpPr>
          <a:xfrm>
            <a:off x="1834488" y="1882465"/>
            <a:ext cx="1668494" cy="2311098"/>
            <a:chOff x="4714208" y="3138165"/>
            <a:chExt cx="1668494" cy="2311098"/>
          </a:xfrm>
        </p:grpSpPr>
        <p:grpSp>
          <p:nvGrpSpPr>
            <p:cNvPr id="172" name="Group 171"/>
            <p:cNvGrpSpPr/>
            <p:nvPr/>
          </p:nvGrpSpPr>
          <p:grpSpPr>
            <a:xfrm>
              <a:off x="4909430" y="3138165"/>
              <a:ext cx="780072" cy="2033118"/>
              <a:chOff x="4029089" y="2298229"/>
              <a:chExt cx="1635050" cy="4261466"/>
            </a:xfrm>
          </p:grpSpPr>
          <p:sp>
            <p:nvSpPr>
              <p:cNvPr id="181" name="Freeform 180"/>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p:cNvGrpSpPr/>
              <p:nvPr/>
            </p:nvGrpSpPr>
            <p:grpSpPr>
              <a:xfrm>
                <a:off x="4475823" y="4038992"/>
                <a:ext cx="442695" cy="1204307"/>
                <a:chOff x="1409647" y="3886592"/>
                <a:chExt cx="442695" cy="1204307"/>
              </a:xfrm>
            </p:grpSpPr>
            <p:sp>
              <p:nvSpPr>
                <p:cNvPr id="188" name="Freeform 187"/>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flipH="1">
                <a:off x="4994228" y="4036801"/>
                <a:ext cx="442695" cy="1204307"/>
                <a:chOff x="4028134" y="4038992"/>
                <a:chExt cx="442695" cy="1204307"/>
              </a:xfrm>
            </p:grpSpPr>
            <p:sp>
              <p:nvSpPr>
                <p:cNvPr id="186" name="Freeform 185"/>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5" name="Oval 184"/>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73" name="Group 172"/>
            <p:cNvGrpSpPr/>
            <p:nvPr/>
          </p:nvGrpSpPr>
          <p:grpSpPr>
            <a:xfrm>
              <a:off x="4714208" y="3837882"/>
              <a:ext cx="1668494" cy="1611381"/>
              <a:chOff x="1688367" y="2339340"/>
              <a:chExt cx="1668494" cy="1611381"/>
            </a:xfrm>
          </p:grpSpPr>
          <p:sp>
            <p:nvSpPr>
              <p:cNvPr id="174" name="Freeform 17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p:cNvGrpSpPr/>
              <p:nvPr/>
            </p:nvGrpSpPr>
            <p:grpSpPr>
              <a:xfrm>
                <a:off x="1688367" y="3065315"/>
                <a:ext cx="1668494" cy="885406"/>
                <a:chOff x="1688367" y="3065315"/>
                <a:chExt cx="1668494" cy="885406"/>
              </a:xfrm>
            </p:grpSpPr>
            <p:sp>
              <p:nvSpPr>
                <p:cNvPr id="177" name="Freeform 176"/>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p:cNvGrpSpPr/>
                <p:nvPr/>
              </p:nvGrpSpPr>
              <p:grpSpPr>
                <a:xfrm>
                  <a:off x="1770097" y="3662588"/>
                  <a:ext cx="1427235" cy="288133"/>
                  <a:chOff x="1770097" y="3657600"/>
                  <a:chExt cx="1427235" cy="288133"/>
                </a:xfrm>
              </p:grpSpPr>
              <p:sp>
                <p:nvSpPr>
                  <p:cNvPr id="179" name="Rectangle 178"/>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829771565"/>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1.66667E-6 2.83237E-6 L 0.04062 0.15745 " pathEditMode="relative" rAng="0" ptsTypes="AA">
                                      <p:cBhvr>
                                        <p:cTn id="6" dur="1000" fill="hold"/>
                                        <p:tgtEl>
                                          <p:spTgt spid="86"/>
                                        </p:tgtEl>
                                        <p:attrNameLst>
                                          <p:attrName>ppt_x</p:attrName>
                                          <p:attrName>ppt_y</p:attrName>
                                        </p:attrNameLst>
                                      </p:cBhvr>
                                      <p:rCtr x="2031" y="7861"/>
                                    </p:animMotion>
                                  </p:childTnLst>
                                </p:cTn>
                              </p:par>
                              <p:par>
                                <p:cTn id="7" presetID="32" presetClass="emph" presetSubtype="0" fill="hold" nodeType="withEffect">
                                  <p:stCondLst>
                                    <p:cond delay="0"/>
                                  </p:stCondLst>
                                  <p:childTnLst>
                                    <p:animRot by="120000">
                                      <p:cBhvr>
                                        <p:cTn id="8" dur="100" fill="hold">
                                          <p:stCondLst>
                                            <p:cond delay="0"/>
                                          </p:stCondLst>
                                        </p:cTn>
                                        <p:tgtEl>
                                          <p:spTgt spid="86"/>
                                        </p:tgtEl>
                                        <p:attrNameLst>
                                          <p:attrName>r</p:attrName>
                                        </p:attrNameLst>
                                      </p:cBhvr>
                                    </p:animRot>
                                    <p:animRot by="-240000">
                                      <p:cBhvr>
                                        <p:cTn id="9" dur="200" fill="hold">
                                          <p:stCondLst>
                                            <p:cond delay="200"/>
                                          </p:stCondLst>
                                        </p:cTn>
                                        <p:tgtEl>
                                          <p:spTgt spid="86"/>
                                        </p:tgtEl>
                                        <p:attrNameLst>
                                          <p:attrName>r</p:attrName>
                                        </p:attrNameLst>
                                      </p:cBhvr>
                                    </p:animRot>
                                    <p:animRot by="240000">
                                      <p:cBhvr>
                                        <p:cTn id="10" dur="200" fill="hold">
                                          <p:stCondLst>
                                            <p:cond delay="400"/>
                                          </p:stCondLst>
                                        </p:cTn>
                                        <p:tgtEl>
                                          <p:spTgt spid="86"/>
                                        </p:tgtEl>
                                        <p:attrNameLst>
                                          <p:attrName>r</p:attrName>
                                        </p:attrNameLst>
                                      </p:cBhvr>
                                    </p:animRot>
                                    <p:animRot by="-240000">
                                      <p:cBhvr>
                                        <p:cTn id="11" dur="200" fill="hold">
                                          <p:stCondLst>
                                            <p:cond delay="600"/>
                                          </p:stCondLst>
                                        </p:cTn>
                                        <p:tgtEl>
                                          <p:spTgt spid="86"/>
                                        </p:tgtEl>
                                        <p:attrNameLst>
                                          <p:attrName>r</p:attrName>
                                        </p:attrNameLst>
                                      </p:cBhvr>
                                    </p:animRot>
                                    <p:animRot by="120000">
                                      <p:cBhvr>
                                        <p:cTn id="12" dur="200" fill="hold">
                                          <p:stCondLst>
                                            <p:cond delay="800"/>
                                          </p:stCondLst>
                                        </p:cTn>
                                        <p:tgtEl>
                                          <p:spTgt spid="8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0" name="Group 209" descr="Left:  Group 111"/>
          <p:cNvGrpSpPr/>
          <p:nvPr/>
        </p:nvGrpSpPr>
        <p:grpSpPr>
          <a:xfrm>
            <a:off x="1834488" y="1882465"/>
            <a:ext cx="1668494" cy="2311098"/>
            <a:chOff x="4714208" y="3138165"/>
            <a:chExt cx="1668494" cy="2311098"/>
          </a:xfrm>
        </p:grpSpPr>
        <p:grpSp>
          <p:nvGrpSpPr>
            <p:cNvPr id="211" name="Group 210"/>
            <p:cNvGrpSpPr/>
            <p:nvPr/>
          </p:nvGrpSpPr>
          <p:grpSpPr>
            <a:xfrm>
              <a:off x="4909430" y="3138165"/>
              <a:ext cx="780072" cy="2033118"/>
              <a:chOff x="4029089" y="2298229"/>
              <a:chExt cx="1635050" cy="4261466"/>
            </a:xfrm>
          </p:grpSpPr>
          <p:sp>
            <p:nvSpPr>
              <p:cNvPr id="220" name="Freeform 219"/>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Freeform 220"/>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2" name="Group 221"/>
              <p:cNvGrpSpPr/>
              <p:nvPr/>
            </p:nvGrpSpPr>
            <p:grpSpPr>
              <a:xfrm>
                <a:off x="4475823" y="4038992"/>
                <a:ext cx="442695" cy="1204307"/>
                <a:chOff x="1409647" y="3886592"/>
                <a:chExt cx="442695" cy="1204307"/>
              </a:xfrm>
            </p:grpSpPr>
            <p:sp>
              <p:nvSpPr>
                <p:cNvPr id="227" name="Freeform 226"/>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3" name="Group 222"/>
              <p:cNvGrpSpPr/>
              <p:nvPr/>
            </p:nvGrpSpPr>
            <p:grpSpPr>
              <a:xfrm flipH="1">
                <a:off x="4994228" y="4036801"/>
                <a:ext cx="442695" cy="1204307"/>
                <a:chOff x="4028134" y="4038992"/>
                <a:chExt cx="442695" cy="1204307"/>
              </a:xfrm>
            </p:grpSpPr>
            <p:sp>
              <p:nvSpPr>
                <p:cNvPr id="225" name="Freeform 224"/>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4" name="Oval 223"/>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12" name="Group 211"/>
            <p:cNvGrpSpPr/>
            <p:nvPr/>
          </p:nvGrpSpPr>
          <p:grpSpPr>
            <a:xfrm>
              <a:off x="4714208" y="3837882"/>
              <a:ext cx="1668494" cy="1611381"/>
              <a:chOff x="1688367" y="2339340"/>
              <a:chExt cx="1668494" cy="1611381"/>
            </a:xfrm>
          </p:grpSpPr>
          <p:sp>
            <p:nvSpPr>
              <p:cNvPr id="213" name="Freeform 212"/>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213"/>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5" name="Group 214"/>
              <p:cNvGrpSpPr/>
              <p:nvPr/>
            </p:nvGrpSpPr>
            <p:grpSpPr>
              <a:xfrm>
                <a:off x="1688367" y="3065315"/>
                <a:ext cx="1668494" cy="885406"/>
                <a:chOff x="1688367" y="3065315"/>
                <a:chExt cx="1668494" cy="885406"/>
              </a:xfrm>
            </p:grpSpPr>
            <p:sp>
              <p:nvSpPr>
                <p:cNvPr id="216" name="Freeform 215"/>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7" name="Group 216"/>
                <p:cNvGrpSpPr/>
                <p:nvPr/>
              </p:nvGrpSpPr>
              <p:grpSpPr>
                <a:xfrm>
                  <a:off x="1770097" y="3662588"/>
                  <a:ext cx="1427235" cy="288133"/>
                  <a:chOff x="1770097" y="3657600"/>
                  <a:chExt cx="1427235" cy="288133"/>
                </a:xfrm>
              </p:grpSpPr>
              <p:sp>
                <p:nvSpPr>
                  <p:cNvPr id="218" name="Rectangle 217"/>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Freeform 21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50" name="Group 149" descr="Down:  Group 85"/>
          <p:cNvGrpSpPr/>
          <p:nvPr/>
        </p:nvGrpSpPr>
        <p:grpSpPr>
          <a:xfrm flipH="1">
            <a:off x="7774036" y="4659039"/>
            <a:ext cx="1977642" cy="891153"/>
            <a:chOff x="114837" y="732578"/>
            <a:chExt cx="1977642" cy="891153"/>
          </a:xfrm>
        </p:grpSpPr>
        <p:sp>
          <p:nvSpPr>
            <p:cNvPr id="151" name="Freeform 150"/>
            <p:cNvSpPr/>
            <p:nvPr/>
          </p:nvSpPr>
          <p:spPr>
            <a:xfrm flipH="1">
              <a:off x="1512279" y="1341065"/>
              <a:ext cx="14733" cy="260370"/>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151"/>
            <p:cNvSpPr/>
            <p:nvPr/>
          </p:nvSpPr>
          <p:spPr>
            <a:xfrm>
              <a:off x="114837" y="907131"/>
              <a:ext cx="610506" cy="307840"/>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633003" y="1290929"/>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564932" y="1253111"/>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flipH="1">
              <a:off x="1580343" y="1255003"/>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p:nvPr/>
          </p:nvSpPr>
          <p:spPr>
            <a:xfrm>
              <a:off x="513873" y="952930"/>
              <a:ext cx="1179934" cy="499203"/>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114837" y="907131"/>
              <a:ext cx="292974" cy="25802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599240" y="1203962"/>
              <a:ext cx="1107188" cy="250928"/>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rot="21060720">
              <a:off x="1444062" y="80157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rot="3820117">
              <a:off x="1791703" y="72583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3"/>
            <p:cNvSpPr/>
            <p:nvPr/>
          </p:nvSpPr>
          <p:spPr>
            <a:xfrm>
              <a:off x="1527406" y="816734"/>
              <a:ext cx="556055" cy="431271"/>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 name="connsiteX0" fmla="*/ 0 w 687212"/>
                <a:gd name="connsiteY0" fmla="*/ 292424 h 529254"/>
                <a:gd name="connsiteX1" fmla="*/ 292424 w 687212"/>
                <a:gd name="connsiteY1" fmla="*/ 0 h 529254"/>
                <a:gd name="connsiteX2" fmla="*/ 584848 w 687212"/>
                <a:gd name="connsiteY2" fmla="*/ 292424 h 529254"/>
                <a:gd name="connsiteX3" fmla="*/ 673494 w 687212"/>
                <a:gd name="connsiteY3" fmla="*/ 175975 h 529254"/>
                <a:gd name="connsiteX4" fmla="*/ 292424 w 687212"/>
                <a:gd name="connsiteY4" fmla="*/ 527698 h 529254"/>
                <a:gd name="connsiteX5" fmla="*/ 0 w 687212"/>
                <a:gd name="connsiteY5" fmla="*/ 292424 h 529254"/>
                <a:gd name="connsiteX0" fmla="*/ 0 w 682470"/>
                <a:gd name="connsiteY0" fmla="*/ 294713 h 531544"/>
                <a:gd name="connsiteX1" fmla="*/ 292424 w 682470"/>
                <a:gd name="connsiteY1" fmla="*/ 2289 h 531544"/>
                <a:gd name="connsiteX2" fmla="*/ 514705 w 682470"/>
                <a:gd name="connsiteY2" fmla="*/ 171963 h 531544"/>
                <a:gd name="connsiteX3" fmla="*/ 673494 w 682470"/>
                <a:gd name="connsiteY3" fmla="*/ 178264 h 531544"/>
                <a:gd name="connsiteX4" fmla="*/ 292424 w 682470"/>
                <a:gd name="connsiteY4" fmla="*/ 529987 h 531544"/>
                <a:gd name="connsiteX5" fmla="*/ 0 w 682470"/>
                <a:gd name="connsiteY5" fmla="*/ 294713 h 531544"/>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470" h="529316">
                  <a:moveTo>
                    <a:pt x="0" y="292485"/>
                  </a:moveTo>
                  <a:cubicBezTo>
                    <a:pt x="0" y="204535"/>
                    <a:pt x="116040" y="2985"/>
                    <a:pt x="292424" y="61"/>
                  </a:cubicBezTo>
                  <a:cubicBezTo>
                    <a:pt x="468808" y="-2863"/>
                    <a:pt x="470731" y="101119"/>
                    <a:pt x="514705" y="169735"/>
                  </a:cubicBezTo>
                  <a:cubicBezTo>
                    <a:pt x="558680" y="238351"/>
                    <a:pt x="722231" y="136824"/>
                    <a:pt x="673494" y="176036"/>
                  </a:cubicBezTo>
                  <a:cubicBezTo>
                    <a:pt x="694899" y="446134"/>
                    <a:pt x="404673" y="508351"/>
                    <a:pt x="292424" y="527759"/>
                  </a:cubicBezTo>
                  <a:cubicBezTo>
                    <a:pt x="180175" y="547167"/>
                    <a:pt x="0" y="380435"/>
                    <a:pt x="0" y="292485"/>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p:cNvSpPr/>
            <p:nvPr/>
          </p:nvSpPr>
          <p:spPr>
            <a:xfrm rot="19745037">
              <a:off x="2048346" y="931430"/>
              <a:ext cx="44133" cy="52276"/>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rot="883452">
              <a:off x="1641473" y="917374"/>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rot="18213596" flipH="1">
              <a:off x="1783245" y="866168"/>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192"/>
          <p:cNvGrpSpPr/>
          <p:nvPr/>
        </p:nvGrpSpPr>
        <p:grpSpPr>
          <a:xfrm flipH="1">
            <a:off x="7872800" y="4948170"/>
            <a:ext cx="231751" cy="186396"/>
            <a:chOff x="1761842" y="1020368"/>
            <a:chExt cx="231751" cy="186396"/>
          </a:xfrm>
        </p:grpSpPr>
        <p:sp>
          <p:nvSpPr>
            <p:cNvPr id="194" name="Oval 193"/>
            <p:cNvSpPr/>
            <p:nvPr/>
          </p:nvSpPr>
          <p:spPr>
            <a:xfrm rot="20296688">
              <a:off x="1761842" y="1028069"/>
              <a:ext cx="231751" cy="173143"/>
            </a:xfrm>
            <a:prstGeom prst="ellipse">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1776411" y="1059656"/>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1873077" y="1020368"/>
              <a:ext cx="35720" cy="69056"/>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Lst>
              <a:ahLst/>
              <a:cxnLst>
                <a:cxn ang="0">
                  <a:pos x="connsiteX0" y="connsiteY0"/>
                </a:cxn>
                <a:cxn ang="0">
                  <a:pos x="connsiteX1" y="connsiteY1"/>
                </a:cxn>
                <a:cxn ang="0">
                  <a:pos x="connsiteX2" y="connsiteY2"/>
                </a:cxn>
                <a:cxn ang="0">
                  <a:pos x="connsiteX3" y="connsiteY3"/>
                </a:cxn>
              </a:cxnLst>
              <a:rect l="l" t="t" r="r" b="b"/>
              <a:pathLst>
                <a:path w="35720" h="69056">
                  <a:moveTo>
                    <a:pt x="0" y="2381"/>
                  </a:moveTo>
                  <a:lnTo>
                    <a:pt x="35720" y="69056"/>
                  </a:lnTo>
                  <a:cubicBezTo>
                    <a:pt x="35720" y="44450"/>
                    <a:pt x="30957" y="24606"/>
                    <a:pt x="30957" y="0"/>
                  </a:cubicBezTo>
                  <a:cubicBezTo>
                    <a:pt x="6351" y="8731"/>
                    <a:pt x="24607" y="5555"/>
                    <a:pt x="0" y="2381"/>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rot="10800000">
              <a:off x="1932611" y="1102515"/>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rot="10800000">
              <a:off x="1824038" y="1138237"/>
              <a:ext cx="33339" cy="68527"/>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 name="connsiteX0" fmla="*/ 0 w 40482"/>
                <a:gd name="connsiteY0" fmla="*/ 0 h 66675"/>
                <a:gd name="connsiteX1" fmla="*/ 35720 w 40482"/>
                <a:gd name="connsiteY1" fmla="*/ 66675 h 66675"/>
                <a:gd name="connsiteX2" fmla="*/ 40482 w 40482"/>
                <a:gd name="connsiteY2" fmla="*/ 2382 h 66675"/>
                <a:gd name="connsiteX3" fmla="*/ 0 w 40482"/>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1852 h 68527"/>
                <a:gd name="connsiteX1" fmla="*/ 28577 w 33339"/>
                <a:gd name="connsiteY1" fmla="*/ 68527 h 68527"/>
                <a:gd name="connsiteX2" fmla="*/ 33339 w 33339"/>
                <a:gd name="connsiteY2" fmla="*/ 4234 h 68527"/>
                <a:gd name="connsiteX3" fmla="*/ 0 w 33339"/>
                <a:gd name="connsiteY3" fmla="*/ 1852 h 68527"/>
              </a:gdLst>
              <a:ahLst/>
              <a:cxnLst>
                <a:cxn ang="0">
                  <a:pos x="connsiteX0" y="connsiteY0"/>
                </a:cxn>
                <a:cxn ang="0">
                  <a:pos x="connsiteX1" y="connsiteY1"/>
                </a:cxn>
                <a:cxn ang="0">
                  <a:pos x="connsiteX2" y="connsiteY2"/>
                </a:cxn>
                <a:cxn ang="0">
                  <a:pos x="connsiteX3" y="connsiteY3"/>
                </a:cxn>
              </a:cxnLst>
              <a:rect l="l" t="t" r="r" b="b"/>
              <a:pathLst>
                <a:path w="33339" h="68527">
                  <a:moveTo>
                    <a:pt x="0" y="1852"/>
                  </a:moveTo>
                  <a:lnTo>
                    <a:pt x="28577" y="68527"/>
                  </a:lnTo>
                  <a:cubicBezTo>
                    <a:pt x="28577" y="43921"/>
                    <a:pt x="33339" y="28840"/>
                    <a:pt x="33339" y="4234"/>
                  </a:cubicBezTo>
                  <a:cubicBezTo>
                    <a:pt x="18258" y="1058"/>
                    <a:pt x="24607" y="-2118"/>
                    <a:pt x="0" y="1852"/>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1" name="Group 170"/>
          <p:cNvGrpSpPr/>
          <p:nvPr/>
        </p:nvGrpSpPr>
        <p:grpSpPr>
          <a:xfrm flipH="1">
            <a:off x="7557937" y="4668226"/>
            <a:ext cx="1290218" cy="726269"/>
            <a:chOff x="983435" y="1258168"/>
            <a:chExt cx="1290218" cy="726269"/>
          </a:xfrm>
        </p:grpSpPr>
        <p:sp>
          <p:nvSpPr>
            <p:cNvPr id="172" name="Freeform 171"/>
            <p:cNvSpPr/>
            <p:nvPr/>
          </p:nvSpPr>
          <p:spPr>
            <a:xfrm rot="947690">
              <a:off x="2021110" y="1728470"/>
              <a:ext cx="121444" cy="185737"/>
            </a:xfrm>
            <a:custGeom>
              <a:avLst/>
              <a:gdLst>
                <a:gd name="connsiteX0" fmla="*/ 121444 w 121444"/>
                <a:gd name="connsiteY0" fmla="*/ 185737 h 185737"/>
                <a:gd name="connsiteX1" fmla="*/ 76200 w 121444"/>
                <a:gd name="connsiteY1" fmla="*/ 0 h 185737"/>
                <a:gd name="connsiteX2" fmla="*/ 0 w 121444"/>
                <a:gd name="connsiteY2" fmla="*/ 16668 h 185737"/>
                <a:gd name="connsiteX3" fmla="*/ 121444 w 121444"/>
                <a:gd name="connsiteY3" fmla="*/ 185737 h 185737"/>
              </a:gdLst>
              <a:ahLst/>
              <a:cxnLst>
                <a:cxn ang="0">
                  <a:pos x="connsiteX0" y="connsiteY0"/>
                </a:cxn>
                <a:cxn ang="0">
                  <a:pos x="connsiteX1" y="connsiteY1"/>
                </a:cxn>
                <a:cxn ang="0">
                  <a:pos x="connsiteX2" y="connsiteY2"/>
                </a:cxn>
                <a:cxn ang="0">
                  <a:pos x="connsiteX3" y="connsiteY3"/>
                </a:cxn>
              </a:cxnLst>
              <a:rect l="l" t="t" r="r" b="b"/>
              <a:pathLst>
                <a:path w="121444" h="185737">
                  <a:moveTo>
                    <a:pt x="121444" y="185737"/>
                  </a:moveTo>
                  <a:lnTo>
                    <a:pt x="76200" y="0"/>
                  </a:lnTo>
                  <a:lnTo>
                    <a:pt x="0" y="16668"/>
                  </a:lnTo>
                  <a:lnTo>
                    <a:pt x="121444" y="185737"/>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rot="18153838" flipH="1">
              <a:off x="2120063" y="1715394"/>
              <a:ext cx="121444" cy="185737"/>
            </a:xfrm>
            <a:custGeom>
              <a:avLst/>
              <a:gdLst>
                <a:gd name="connsiteX0" fmla="*/ 121444 w 121444"/>
                <a:gd name="connsiteY0" fmla="*/ 185737 h 185737"/>
                <a:gd name="connsiteX1" fmla="*/ 76200 w 121444"/>
                <a:gd name="connsiteY1" fmla="*/ 0 h 185737"/>
                <a:gd name="connsiteX2" fmla="*/ 0 w 121444"/>
                <a:gd name="connsiteY2" fmla="*/ 16668 h 185737"/>
                <a:gd name="connsiteX3" fmla="*/ 121444 w 121444"/>
                <a:gd name="connsiteY3" fmla="*/ 185737 h 185737"/>
              </a:gdLst>
              <a:ahLst/>
              <a:cxnLst>
                <a:cxn ang="0">
                  <a:pos x="connsiteX0" y="connsiteY0"/>
                </a:cxn>
                <a:cxn ang="0">
                  <a:pos x="connsiteX1" y="connsiteY1"/>
                </a:cxn>
                <a:cxn ang="0">
                  <a:pos x="connsiteX2" y="connsiteY2"/>
                </a:cxn>
                <a:cxn ang="0">
                  <a:pos x="connsiteX3" y="connsiteY3"/>
                </a:cxn>
              </a:cxnLst>
              <a:rect l="l" t="t" r="r" b="b"/>
              <a:pathLst>
                <a:path w="121444" h="185737">
                  <a:moveTo>
                    <a:pt x="121444" y="185737"/>
                  </a:moveTo>
                  <a:lnTo>
                    <a:pt x="76200" y="0"/>
                  </a:lnTo>
                  <a:lnTo>
                    <a:pt x="0" y="16668"/>
                  </a:lnTo>
                  <a:lnTo>
                    <a:pt x="121444" y="185737"/>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rot="6164945">
              <a:off x="1161484" y="1592592"/>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rot="4074905">
              <a:off x="1212370" y="1748465"/>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p:cNvGrpSpPr/>
            <p:nvPr/>
          </p:nvGrpSpPr>
          <p:grpSpPr>
            <a:xfrm>
              <a:off x="983435" y="1258168"/>
              <a:ext cx="1254966" cy="726269"/>
              <a:chOff x="983435" y="1258168"/>
              <a:chExt cx="1254966" cy="726269"/>
            </a:xfrm>
          </p:grpSpPr>
          <p:sp>
            <p:nvSpPr>
              <p:cNvPr id="177" name="Freeform 176"/>
              <p:cNvSpPr/>
              <p:nvPr/>
            </p:nvSpPr>
            <p:spPr>
              <a:xfrm rot="4538660">
                <a:off x="1954331" y="1727655"/>
                <a:ext cx="61865" cy="187367"/>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rot="5799116">
                <a:off x="1909996" y="1367234"/>
                <a:ext cx="342275" cy="314535"/>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rot="2709635">
                <a:off x="1787269" y="1511364"/>
                <a:ext cx="180472" cy="272348"/>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0" name="Group 179"/>
              <p:cNvGrpSpPr/>
              <p:nvPr/>
            </p:nvGrpSpPr>
            <p:grpSpPr>
              <a:xfrm rot="2709635">
                <a:off x="1022265" y="1219338"/>
                <a:ext cx="481324" cy="558984"/>
                <a:chOff x="1790240" y="2813452"/>
                <a:chExt cx="349299" cy="405657"/>
              </a:xfrm>
            </p:grpSpPr>
            <p:sp>
              <p:nvSpPr>
                <p:cNvPr id="190" name="Freeform 189"/>
                <p:cNvSpPr/>
                <p:nvPr/>
              </p:nvSpPr>
              <p:spPr>
                <a:xfrm rot="19353661">
                  <a:off x="1861116" y="2813452"/>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rot="18130957">
                  <a:off x="1851077" y="2877244"/>
                  <a:ext cx="208452" cy="330125"/>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rot="16136381">
                  <a:off x="1870251" y="2949821"/>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1" name="Oval 182"/>
              <p:cNvSpPr/>
              <p:nvPr/>
            </p:nvSpPr>
            <p:spPr>
              <a:xfrm rot="2709635">
                <a:off x="1323714" y="1481726"/>
                <a:ext cx="464709" cy="530514"/>
              </a:xfrm>
              <a:custGeom>
                <a:avLst/>
                <a:gdLst>
                  <a:gd name="connsiteX0" fmla="*/ 0 w 571048"/>
                  <a:gd name="connsiteY0" fmla="*/ 285524 h 571048"/>
                  <a:gd name="connsiteX1" fmla="*/ 285524 w 571048"/>
                  <a:gd name="connsiteY1" fmla="*/ 0 h 571048"/>
                  <a:gd name="connsiteX2" fmla="*/ 571048 w 571048"/>
                  <a:gd name="connsiteY2" fmla="*/ 285524 h 571048"/>
                  <a:gd name="connsiteX3" fmla="*/ 285524 w 571048"/>
                  <a:gd name="connsiteY3" fmla="*/ 571048 h 571048"/>
                  <a:gd name="connsiteX4" fmla="*/ 0 w 571048"/>
                  <a:gd name="connsiteY4" fmla="*/ 285524 h 571048"/>
                  <a:gd name="connsiteX0" fmla="*/ 0 w 461437"/>
                  <a:gd name="connsiteY0" fmla="*/ 344640 h 572346"/>
                  <a:gd name="connsiteX1" fmla="*/ 175913 w 461437"/>
                  <a:gd name="connsiteY1" fmla="*/ 490 h 572346"/>
                  <a:gd name="connsiteX2" fmla="*/ 461437 w 461437"/>
                  <a:gd name="connsiteY2" fmla="*/ 286014 h 572346"/>
                  <a:gd name="connsiteX3" fmla="*/ 175913 w 461437"/>
                  <a:gd name="connsiteY3" fmla="*/ 571538 h 572346"/>
                  <a:gd name="connsiteX4" fmla="*/ 0 w 461437"/>
                  <a:gd name="connsiteY4" fmla="*/ 344640 h 572346"/>
                  <a:gd name="connsiteX0" fmla="*/ 3271 w 464708"/>
                  <a:gd name="connsiteY0" fmla="*/ 303157 h 530514"/>
                  <a:gd name="connsiteX1" fmla="*/ 329159 w 464708"/>
                  <a:gd name="connsiteY1" fmla="*/ 682 h 530514"/>
                  <a:gd name="connsiteX2" fmla="*/ 464708 w 464708"/>
                  <a:gd name="connsiteY2" fmla="*/ 244531 h 530514"/>
                  <a:gd name="connsiteX3" fmla="*/ 179184 w 464708"/>
                  <a:gd name="connsiteY3" fmla="*/ 530055 h 530514"/>
                  <a:gd name="connsiteX4" fmla="*/ 3271 w 464708"/>
                  <a:gd name="connsiteY4" fmla="*/ 303157 h 530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8" h="530514">
                    <a:moveTo>
                      <a:pt x="3271" y="303157"/>
                    </a:moveTo>
                    <a:cubicBezTo>
                      <a:pt x="28267" y="214928"/>
                      <a:pt x="252253" y="10453"/>
                      <a:pt x="329159" y="682"/>
                    </a:cubicBezTo>
                    <a:cubicBezTo>
                      <a:pt x="406065" y="-9089"/>
                      <a:pt x="464708" y="86840"/>
                      <a:pt x="464708" y="244531"/>
                    </a:cubicBezTo>
                    <a:cubicBezTo>
                      <a:pt x="464708" y="402222"/>
                      <a:pt x="256090" y="520284"/>
                      <a:pt x="179184" y="530055"/>
                    </a:cubicBezTo>
                    <a:cubicBezTo>
                      <a:pt x="102278" y="539826"/>
                      <a:pt x="-21725" y="391386"/>
                      <a:pt x="3271" y="3031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rot="2709635">
                <a:off x="1897341" y="1476642"/>
                <a:ext cx="319045" cy="319045"/>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rot="19794928">
                <a:off x="1380197" y="1751465"/>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4" name="Group 183"/>
              <p:cNvGrpSpPr/>
              <p:nvPr/>
            </p:nvGrpSpPr>
            <p:grpSpPr>
              <a:xfrm rot="2709635">
                <a:off x="2049825" y="1578104"/>
                <a:ext cx="95640" cy="95640"/>
                <a:chOff x="2523175" y="1394290"/>
                <a:chExt cx="69406" cy="69406"/>
              </a:xfrm>
            </p:grpSpPr>
            <p:sp>
              <p:nvSpPr>
                <p:cNvPr id="188" name="Oval 18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p:cNvSpPr/>
                <p:nvPr/>
              </p:nvSpPr>
              <p:spPr>
                <a:xfrm>
                  <a:off x="2551678" y="1420010"/>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5" name="Group 184"/>
              <p:cNvGrpSpPr/>
              <p:nvPr/>
            </p:nvGrpSpPr>
            <p:grpSpPr>
              <a:xfrm rot="2709635">
                <a:off x="2141718" y="1641411"/>
                <a:ext cx="95640" cy="95640"/>
                <a:chOff x="2523175" y="1394290"/>
                <a:chExt cx="69406" cy="69406"/>
              </a:xfrm>
            </p:grpSpPr>
            <p:sp>
              <p:nvSpPr>
                <p:cNvPr id="186" name="Oval 185"/>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Oval 186"/>
                <p:cNvSpPr/>
                <p:nvPr/>
              </p:nvSpPr>
              <p:spPr>
                <a:xfrm>
                  <a:off x="2553699" y="1416760"/>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4" name="Group 203"/>
          <p:cNvGrpSpPr/>
          <p:nvPr/>
        </p:nvGrpSpPr>
        <p:grpSpPr>
          <a:xfrm>
            <a:off x="737491" y="-445894"/>
            <a:ext cx="7869650" cy="7582324"/>
            <a:chOff x="737491" y="-445894"/>
            <a:chExt cx="7869650" cy="7582324"/>
          </a:xfrm>
        </p:grpSpPr>
        <p:grpSp>
          <p:nvGrpSpPr>
            <p:cNvPr id="205" name="Group 204"/>
            <p:cNvGrpSpPr/>
            <p:nvPr/>
          </p:nvGrpSpPr>
          <p:grpSpPr>
            <a:xfrm rot="491490">
              <a:off x="737491" y="-445894"/>
              <a:ext cx="7869650" cy="7582324"/>
              <a:chOff x="-21991" y="-380998"/>
              <a:chExt cx="9151671" cy="7239000"/>
            </a:xfrm>
          </p:grpSpPr>
          <p:sp>
            <p:nvSpPr>
              <p:cNvPr id="207" name="Explosion 2 206"/>
              <p:cNvSpPr/>
              <p:nvPr/>
            </p:nvSpPr>
            <p:spPr>
              <a:xfrm rot="1152323">
                <a:off x="1219199" y="-380998"/>
                <a:ext cx="7239000" cy="7239000"/>
              </a:xfrm>
              <a:prstGeom prst="irregularSeal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208" name="TextBox 207"/>
              <p:cNvSpPr txBox="1"/>
              <p:nvPr/>
            </p:nvSpPr>
            <p:spPr>
              <a:xfrm rot="20509080">
                <a:off x="-21991" y="2738974"/>
                <a:ext cx="9151671" cy="999058"/>
              </a:xfrm>
              <a:prstGeom prst="rect">
                <a:avLst/>
              </a:prstGeom>
              <a:noFill/>
            </p:spPr>
            <p:txBody>
              <a:bodyPr wrap="square" rtlCol="0">
                <a:spAutoFit/>
              </a:bodyPr>
              <a:lstStyle/>
              <a:p>
                <a:pPr algn="ctr"/>
                <a:r>
                  <a:rPr lang="en-US" sz="6200" b="1" dirty="0" smtClean="0"/>
                  <a:t>Game Over!</a:t>
                </a:r>
                <a:endParaRPr lang="en-US" sz="6200" b="1" dirty="0"/>
              </a:p>
            </p:txBody>
          </p:sp>
        </p:grpSp>
        <p:sp>
          <p:nvSpPr>
            <p:cNvPr id="206" name="TextBox 205"/>
            <p:cNvSpPr txBox="1"/>
            <p:nvPr/>
          </p:nvSpPr>
          <p:spPr>
            <a:xfrm>
              <a:off x="2971800" y="4329751"/>
              <a:ext cx="2882131" cy="379397"/>
            </a:xfrm>
            <a:prstGeom prst="rect">
              <a:avLst/>
            </a:prstGeom>
            <a:noFill/>
          </p:spPr>
          <p:txBody>
            <a:bodyPr wrap="square" rtlCol="0">
              <a:spAutoFit/>
            </a:bodyPr>
            <a:lstStyle/>
            <a:p>
              <a:pPr algn="ctr"/>
              <a:r>
                <a:rPr lang="en-US" dirty="0" smtClean="0"/>
                <a:t>(Click to try again)</a:t>
              </a:r>
              <a:endParaRPr lang="en-US" dirty="0"/>
            </a:p>
          </p:txBody>
        </p:sp>
      </p:grpSp>
      <p:sp>
        <p:nvSpPr>
          <p:cNvPr id="209" name="Explosion 2 208">
            <a:hlinkClick r:id="rId2" action="ppaction://hlinksldjump"/>
          </p:cNvPr>
          <p:cNvSpPr/>
          <p:nvPr/>
        </p:nvSpPr>
        <p:spPr>
          <a:xfrm rot="1643813">
            <a:off x="1804127" y="-408202"/>
            <a:ext cx="6224917" cy="7582324"/>
          </a:xfrm>
          <a:prstGeom prst="irregularSeal2">
            <a:avLst/>
          </a:prstGeom>
          <a:solidFill>
            <a:srgbClr val="FFFF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Tree>
    <p:extLst>
      <p:ext uri="{BB962C8B-B14F-4D97-AF65-F5344CB8AC3E}">
        <p14:creationId xmlns:p14="http://schemas.microsoft.com/office/powerpoint/2010/main" val="25747055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171"/>
                                        </p:tgtEl>
                                        <p:attrNameLst>
                                          <p:attrName>r</p:attrName>
                                        </p:attrNameLst>
                                      </p:cBhvr>
                                    </p:animRot>
                                    <p:animRot by="-240000">
                                      <p:cBhvr>
                                        <p:cTn id="7" dur="200" fill="hold">
                                          <p:stCondLst>
                                            <p:cond delay="200"/>
                                          </p:stCondLst>
                                        </p:cTn>
                                        <p:tgtEl>
                                          <p:spTgt spid="171"/>
                                        </p:tgtEl>
                                        <p:attrNameLst>
                                          <p:attrName>r</p:attrName>
                                        </p:attrNameLst>
                                      </p:cBhvr>
                                    </p:animRot>
                                    <p:animRot by="240000">
                                      <p:cBhvr>
                                        <p:cTn id="8" dur="200" fill="hold">
                                          <p:stCondLst>
                                            <p:cond delay="400"/>
                                          </p:stCondLst>
                                        </p:cTn>
                                        <p:tgtEl>
                                          <p:spTgt spid="171"/>
                                        </p:tgtEl>
                                        <p:attrNameLst>
                                          <p:attrName>r</p:attrName>
                                        </p:attrNameLst>
                                      </p:cBhvr>
                                    </p:animRot>
                                    <p:animRot by="-240000">
                                      <p:cBhvr>
                                        <p:cTn id="9" dur="200" fill="hold">
                                          <p:stCondLst>
                                            <p:cond delay="600"/>
                                          </p:stCondLst>
                                        </p:cTn>
                                        <p:tgtEl>
                                          <p:spTgt spid="171"/>
                                        </p:tgtEl>
                                        <p:attrNameLst>
                                          <p:attrName>r</p:attrName>
                                        </p:attrNameLst>
                                      </p:cBhvr>
                                    </p:animRot>
                                    <p:animRot by="120000">
                                      <p:cBhvr>
                                        <p:cTn id="10" dur="200" fill="hold">
                                          <p:stCondLst>
                                            <p:cond delay="800"/>
                                          </p:stCondLst>
                                        </p:cTn>
                                        <p:tgtEl>
                                          <p:spTgt spid="171"/>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300" fill="hold"/>
                                        <p:tgtEl>
                                          <p:spTgt spid="193"/>
                                        </p:tgtEl>
                                      </p:cBhvr>
                                      <p:by x="100000" y="10000"/>
                                    </p:animScale>
                                  </p:childTnLst>
                                </p:cTn>
                              </p:par>
                              <p:par>
                                <p:cTn id="13" presetID="35" presetClass="entr" presetSubtype="0" fill="hold" nodeType="withEffect">
                                  <p:stCondLst>
                                    <p:cond delay="800"/>
                                  </p:stCondLst>
                                  <p:childTnLst>
                                    <p:set>
                                      <p:cBhvr>
                                        <p:cTn id="14" dur="1" fill="hold">
                                          <p:stCondLst>
                                            <p:cond delay="0"/>
                                          </p:stCondLst>
                                        </p:cTn>
                                        <p:tgtEl>
                                          <p:spTgt spid="204"/>
                                        </p:tgtEl>
                                        <p:attrNameLst>
                                          <p:attrName>style.visibility</p:attrName>
                                        </p:attrNameLst>
                                      </p:cBhvr>
                                      <p:to>
                                        <p:strVal val="visible"/>
                                      </p:to>
                                    </p:set>
                                    <p:animEffect transition="in" filter="fade">
                                      <p:cBhvr>
                                        <p:cTn id="15" dur="500"/>
                                        <p:tgtEl>
                                          <p:spTgt spid="204"/>
                                        </p:tgtEl>
                                      </p:cBhvr>
                                    </p:animEffect>
                                    <p:anim calcmode="lin" valueType="num">
                                      <p:cBhvr>
                                        <p:cTn id="16" dur="500" fill="hold"/>
                                        <p:tgtEl>
                                          <p:spTgt spid="204"/>
                                        </p:tgtEl>
                                        <p:attrNameLst>
                                          <p:attrName>style.rotation</p:attrName>
                                        </p:attrNameLst>
                                      </p:cBhvr>
                                      <p:tavLst>
                                        <p:tav tm="0">
                                          <p:val>
                                            <p:fltVal val="720"/>
                                          </p:val>
                                        </p:tav>
                                        <p:tav tm="100000">
                                          <p:val>
                                            <p:fltVal val="0"/>
                                          </p:val>
                                        </p:tav>
                                      </p:tavLst>
                                    </p:anim>
                                    <p:anim calcmode="lin" valueType="num">
                                      <p:cBhvr>
                                        <p:cTn id="17" dur="500" fill="hold"/>
                                        <p:tgtEl>
                                          <p:spTgt spid="204"/>
                                        </p:tgtEl>
                                        <p:attrNameLst>
                                          <p:attrName>ppt_h</p:attrName>
                                        </p:attrNameLst>
                                      </p:cBhvr>
                                      <p:tavLst>
                                        <p:tav tm="0">
                                          <p:val>
                                            <p:fltVal val="0"/>
                                          </p:val>
                                        </p:tav>
                                        <p:tav tm="100000">
                                          <p:val>
                                            <p:strVal val="#ppt_h"/>
                                          </p:val>
                                        </p:tav>
                                      </p:tavLst>
                                    </p:anim>
                                    <p:anim calcmode="lin" valueType="num">
                                      <p:cBhvr>
                                        <p:cTn id="18" dur="500" fill="hold"/>
                                        <p:tgtEl>
                                          <p:spTgt spid="204"/>
                                        </p:tgtEl>
                                        <p:attrNameLst>
                                          <p:attrName>ppt_w</p:attrName>
                                        </p:attrNameLst>
                                      </p:cBhvr>
                                      <p:tavLst>
                                        <p:tav tm="0">
                                          <p:val>
                                            <p:fltVal val="0"/>
                                          </p:val>
                                        </p:tav>
                                        <p:tav tm="100000">
                                          <p:val>
                                            <p:strVal val="#ppt_w"/>
                                          </p:val>
                                        </p:tav>
                                      </p:tavLst>
                                    </p:anim>
                                  </p:childTnLst>
                                </p:cTn>
                              </p:par>
                              <p:par>
                                <p:cTn id="19" presetID="1" presetClass="entr" presetSubtype="0" fill="hold" grpId="0" nodeType="withEffect">
                                  <p:stCondLst>
                                    <p:cond delay="800"/>
                                  </p:stCondLst>
                                  <p:childTnLst>
                                    <p:set>
                                      <p:cBhvr>
                                        <p:cTn id="20" dur="1" fill="hold">
                                          <p:stCondLst>
                                            <p:cond delay="0"/>
                                          </p:stCondLst>
                                        </p:cTn>
                                        <p:tgtEl>
                                          <p:spTgt spid="2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4a, you chose the fox, you now choose to bring the fox back (for some reason), essentially undoing </a:t>
            </a:r>
            <a:r>
              <a:rPr lang="en-US" smtClean="0"/>
              <a:t>the step you just did.</a:t>
            </a:r>
            <a:endParaRPr lang="en-US" dirty="0"/>
          </a:p>
        </p:txBody>
      </p:sp>
    </p:spTree>
    <p:extLst>
      <p:ext uri="{BB962C8B-B14F-4D97-AF65-F5344CB8AC3E}">
        <p14:creationId xmlns:p14="http://schemas.microsoft.com/office/powerpoint/2010/main" val="546678094"/>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6" name="Group 245"/>
          <p:cNvGrpSpPr/>
          <p:nvPr/>
        </p:nvGrpSpPr>
        <p:grpSpPr>
          <a:xfrm flipH="1">
            <a:off x="7530141" y="4642135"/>
            <a:ext cx="1120191" cy="1171650"/>
            <a:chOff x="1858464" y="2554917"/>
            <a:chExt cx="812927" cy="850271"/>
          </a:xfrm>
        </p:grpSpPr>
        <p:sp>
          <p:nvSpPr>
            <p:cNvPr id="247" name="Freeform 24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24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reeform 24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Freeform 25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2" name="Group 251"/>
            <p:cNvGrpSpPr/>
            <p:nvPr/>
          </p:nvGrpSpPr>
          <p:grpSpPr>
            <a:xfrm>
              <a:off x="1858464" y="2703634"/>
              <a:ext cx="305938" cy="409494"/>
              <a:chOff x="1843828" y="2654403"/>
              <a:chExt cx="305938" cy="409494"/>
            </a:xfrm>
          </p:grpSpPr>
          <p:sp>
            <p:nvSpPr>
              <p:cNvPr id="264" name="Freeform 26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reeform 26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3" name="Oval 25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p:cNvGrpSpPr/>
            <p:nvPr/>
          </p:nvGrpSpPr>
          <p:grpSpPr>
            <a:xfrm>
              <a:off x="2340695" y="2611472"/>
              <a:ext cx="330696" cy="231532"/>
              <a:chOff x="2355460" y="2587868"/>
              <a:chExt cx="330696" cy="231532"/>
            </a:xfrm>
          </p:grpSpPr>
          <p:sp>
            <p:nvSpPr>
              <p:cNvPr id="262" name="Freeform 26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5" name="Freeform 25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437357" y="2666309"/>
              <a:ext cx="69406" cy="69406"/>
              <a:chOff x="2523175" y="1394290"/>
              <a:chExt cx="69406" cy="69406"/>
            </a:xfrm>
          </p:grpSpPr>
          <p:sp>
            <p:nvSpPr>
              <p:cNvPr id="260" name="Oval 25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7" name="Group 256"/>
            <p:cNvGrpSpPr/>
            <p:nvPr/>
          </p:nvGrpSpPr>
          <p:grpSpPr>
            <a:xfrm>
              <a:off x="2516956" y="2651417"/>
              <a:ext cx="69406" cy="69406"/>
              <a:chOff x="2523175" y="1394290"/>
              <a:chExt cx="69406" cy="69406"/>
            </a:xfrm>
          </p:grpSpPr>
          <p:sp>
            <p:nvSpPr>
              <p:cNvPr id="258" name="Oval 25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 name="Group 3"/>
          <p:cNvGrpSpPr/>
          <p:nvPr/>
        </p:nvGrpSpPr>
        <p:grpSpPr>
          <a:xfrm>
            <a:off x="4363610" y="3112807"/>
            <a:ext cx="2019092" cy="2336456"/>
            <a:chOff x="4363610" y="3112807"/>
            <a:chExt cx="2019092" cy="2336456"/>
          </a:xfrm>
        </p:grpSpPr>
        <p:grpSp>
          <p:nvGrpSpPr>
            <p:cNvPr id="193" name="Group 192"/>
            <p:cNvGrpSpPr/>
            <p:nvPr/>
          </p:nvGrpSpPr>
          <p:grpSpPr>
            <a:xfrm flipH="1">
              <a:off x="4363610" y="4040849"/>
              <a:ext cx="1994780" cy="891153"/>
              <a:chOff x="805646" y="504127"/>
              <a:chExt cx="2448280" cy="1093751"/>
            </a:xfrm>
          </p:grpSpPr>
          <p:sp>
            <p:nvSpPr>
              <p:cNvPr id="194" name="Freeform 193"/>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805646" y="504127"/>
                <a:ext cx="2448280" cy="1093751"/>
                <a:chOff x="805646" y="504127"/>
                <a:chExt cx="2448280" cy="1093751"/>
              </a:xfrm>
            </p:grpSpPr>
            <p:sp>
              <p:nvSpPr>
                <p:cNvPr id="196" name="Freeform 195"/>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99"/>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3" name="Group 202"/>
                <p:cNvGrpSpPr/>
                <p:nvPr/>
              </p:nvGrpSpPr>
              <p:grpSpPr>
                <a:xfrm>
                  <a:off x="2437062" y="504127"/>
                  <a:ext cx="816864" cy="634589"/>
                  <a:chOff x="2437062" y="504127"/>
                  <a:chExt cx="816864" cy="634589"/>
                </a:xfrm>
              </p:grpSpPr>
              <p:sp>
                <p:nvSpPr>
                  <p:cNvPr id="204" name="Freeform 203"/>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2" name="Group 211"/>
            <p:cNvGrpSpPr/>
            <p:nvPr/>
          </p:nvGrpSpPr>
          <p:grpSpPr>
            <a:xfrm>
              <a:off x="5414108" y="3112807"/>
              <a:ext cx="780072" cy="2033118"/>
              <a:chOff x="4029089" y="2298229"/>
              <a:chExt cx="1635050" cy="4261466"/>
            </a:xfrm>
          </p:grpSpPr>
          <p:sp>
            <p:nvSpPr>
              <p:cNvPr id="213" name="Freeform 21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21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5" name="Group 214"/>
              <p:cNvGrpSpPr/>
              <p:nvPr/>
            </p:nvGrpSpPr>
            <p:grpSpPr>
              <a:xfrm>
                <a:off x="4475823" y="4038992"/>
                <a:ext cx="442695" cy="1204307"/>
                <a:chOff x="1409647" y="3886592"/>
                <a:chExt cx="442695" cy="1204307"/>
              </a:xfrm>
            </p:grpSpPr>
            <p:sp>
              <p:nvSpPr>
                <p:cNvPr id="220" name="Freeform 21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flipH="1">
                <a:off x="4994228" y="4036801"/>
                <a:ext cx="442695" cy="1204307"/>
                <a:chOff x="4028134" y="4038992"/>
                <a:chExt cx="442695" cy="1204307"/>
              </a:xfrm>
            </p:grpSpPr>
            <p:sp>
              <p:nvSpPr>
                <p:cNvPr id="218" name="Freeform 21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7" name="Oval 21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3" name="Group 92"/>
            <p:cNvGrpSpPr/>
            <p:nvPr/>
          </p:nvGrpSpPr>
          <p:grpSpPr>
            <a:xfrm>
              <a:off x="4714208" y="3837882"/>
              <a:ext cx="1668494" cy="1611381"/>
              <a:chOff x="1688367" y="2339340"/>
              <a:chExt cx="1668494" cy="1611381"/>
            </a:xfrm>
          </p:grpSpPr>
          <p:sp>
            <p:nvSpPr>
              <p:cNvPr id="94" name="Freeform 9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688367" y="3065315"/>
                <a:ext cx="1668494" cy="885406"/>
                <a:chOff x="1688367" y="3065315"/>
                <a:chExt cx="1668494" cy="885406"/>
              </a:xfrm>
            </p:grpSpPr>
            <p:sp>
              <p:nvSpPr>
                <p:cNvPr id="97" name="Freeform 96"/>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8" name="Group 97"/>
                <p:cNvGrpSpPr/>
                <p:nvPr/>
              </p:nvGrpSpPr>
              <p:grpSpPr>
                <a:xfrm>
                  <a:off x="1770097" y="3662588"/>
                  <a:ext cx="1427235" cy="288133"/>
                  <a:chOff x="1770097" y="3657600"/>
                  <a:chExt cx="1427235" cy="288133"/>
                </a:xfrm>
              </p:grpSpPr>
              <p:sp>
                <p:nvSpPr>
                  <p:cNvPr id="99" name="Rectangle 98"/>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019235092"/>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6" name="Group 245"/>
          <p:cNvGrpSpPr/>
          <p:nvPr/>
        </p:nvGrpSpPr>
        <p:grpSpPr>
          <a:xfrm flipH="1">
            <a:off x="7530141" y="4642135"/>
            <a:ext cx="1120191" cy="1171650"/>
            <a:chOff x="1858464" y="2554917"/>
            <a:chExt cx="812927" cy="850271"/>
          </a:xfrm>
        </p:grpSpPr>
        <p:sp>
          <p:nvSpPr>
            <p:cNvPr id="247" name="Freeform 24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24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reeform 24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Freeform 25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2" name="Group 251"/>
            <p:cNvGrpSpPr/>
            <p:nvPr/>
          </p:nvGrpSpPr>
          <p:grpSpPr>
            <a:xfrm>
              <a:off x="1858464" y="2703634"/>
              <a:ext cx="305938" cy="409494"/>
              <a:chOff x="1843828" y="2654403"/>
              <a:chExt cx="305938" cy="409494"/>
            </a:xfrm>
          </p:grpSpPr>
          <p:sp>
            <p:nvSpPr>
              <p:cNvPr id="264" name="Freeform 26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reeform 26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3" name="Oval 25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p:cNvGrpSpPr/>
            <p:nvPr/>
          </p:nvGrpSpPr>
          <p:grpSpPr>
            <a:xfrm>
              <a:off x="2340695" y="2611472"/>
              <a:ext cx="330696" cy="231532"/>
              <a:chOff x="2355460" y="2587868"/>
              <a:chExt cx="330696" cy="231532"/>
            </a:xfrm>
          </p:grpSpPr>
          <p:sp>
            <p:nvSpPr>
              <p:cNvPr id="262" name="Freeform 26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5" name="Freeform 25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437357" y="2666309"/>
              <a:ext cx="69406" cy="69406"/>
              <a:chOff x="2523175" y="1394290"/>
              <a:chExt cx="69406" cy="69406"/>
            </a:xfrm>
          </p:grpSpPr>
          <p:sp>
            <p:nvSpPr>
              <p:cNvPr id="260" name="Oval 25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7" name="Group 256"/>
            <p:cNvGrpSpPr/>
            <p:nvPr/>
          </p:nvGrpSpPr>
          <p:grpSpPr>
            <a:xfrm>
              <a:off x="2516956" y="2651417"/>
              <a:ext cx="69406" cy="69406"/>
              <a:chOff x="2523175" y="1394290"/>
              <a:chExt cx="69406" cy="69406"/>
            </a:xfrm>
          </p:grpSpPr>
          <p:sp>
            <p:nvSpPr>
              <p:cNvPr id="258" name="Oval 25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3" name="Group 402"/>
          <p:cNvGrpSpPr/>
          <p:nvPr/>
        </p:nvGrpSpPr>
        <p:grpSpPr>
          <a:xfrm>
            <a:off x="4363610" y="3112807"/>
            <a:ext cx="2019092" cy="2336456"/>
            <a:chOff x="4363610" y="3112807"/>
            <a:chExt cx="2019092" cy="2336456"/>
          </a:xfrm>
        </p:grpSpPr>
        <p:grpSp>
          <p:nvGrpSpPr>
            <p:cNvPr id="404" name="Group 403"/>
            <p:cNvGrpSpPr/>
            <p:nvPr/>
          </p:nvGrpSpPr>
          <p:grpSpPr>
            <a:xfrm flipH="1">
              <a:off x="4363610" y="4040849"/>
              <a:ext cx="1994780" cy="891153"/>
              <a:chOff x="805646" y="504127"/>
              <a:chExt cx="2448280" cy="1093751"/>
            </a:xfrm>
          </p:grpSpPr>
          <p:sp>
            <p:nvSpPr>
              <p:cNvPr id="423" name="Freeform 422"/>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4" name="Group 423"/>
              <p:cNvGrpSpPr/>
              <p:nvPr/>
            </p:nvGrpSpPr>
            <p:grpSpPr>
              <a:xfrm>
                <a:off x="805646" y="504127"/>
                <a:ext cx="2448280" cy="1093751"/>
                <a:chOff x="805646" y="504127"/>
                <a:chExt cx="2448280" cy="1093751"/>
              </a:xfrm>
            </p:grpSpPr>
            <p:sp>
              <p:nvSpPr>
                <p:cNvPr id="425" name="Freeform 424"/>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6" name="Freeform 425"/>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Freeform 426"/>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8" name="Freeform 427"/>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9" name="Oval 428"/>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0" name="Freeform 429"/>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1" name="Freeform 430"/>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2" name="Group 431"/>
                <p:cNvGrpSpPr/>
                <p:nvPr/>
              </p:nvGrpSpPr>
              <p:grpSpPr>
                <a:xfrm>
                  <a:off x="2437062" y="504127"/>
                  <a:ext cx="816864" cy="634589"/>
                  <a:chOff x="2437062" y="504127"/>
                  <a:chExt cx="816864" cy="634589"/>
                </a:xfrm>
              </p:grpSpPr>
              <p:sp>
                <p:nvSpPr>
                  <p:cNvPr id="433" name="Freeform 432"/>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Freeform 433"/>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5"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Oval 436"/>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8" name="Oval 437"/>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Oval 438"/>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Oval 439"/>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05" name="Group 404"/>
            <p:cNvGrpSpPr/>
            <p:nvPr/>
          </p:nvGrpSpPr>
          <p:grpSpPr>
            <a:xfrm>
              <a:off x="5414108" y="3112807"/>
              <a:ext cx="780072" cy="2033118"/>
              <a:chOff x="4029089" y="2298229"/>
              <a:chExt cx="1635050" cy="4261466"/>
            </a:xfrm>
          </p:grpSpPr>
          <p:sp>
            <p:nvSpPr>
              <p:cNvPr id="414" name="Freeform 41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Freeform 41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6" name="Group 415"/>
              <p:cNvGrpSpPr/>
              <p:nvPr/>
            </p:nvGrpSpPr>
            <p:grpSpPr>
              <a:xfrm>
                <a:off x="4475823" y="4038992"/>
                <a:ext cx="442695" cy="1204307"/>
                <a:chOff x="1409647" y="3886592"/>
                <a:chExt cx="442695" cy="1204307"/>
              </a:xfrm>
            </p:grpSpPr>
            <p:sp>
              <p:nvSpPr>
                <p:cNvPr id="421" name="Freeform 42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7" name="Group 416"/>
              <p:cNvGrpSpPr/>
              <p:nvPr/>
            </p:nvGrpSpPr>
            <p:grpSpPr>
              <a:xfrm flipH="1">
                <a:off x="4994228" y="4036801"/>
                <a:ext cx="442695" cy="1204307"/>
                <a:chOff x="4028134" y="4038992"/>
                <a:chExt cx="442695" cy="1204307"/>
              </a:xfrm>
            </p:grpSpPr>
            <p:sp>
              <p:nvSpPr>
                <p:cNvPr id="419" name="Freeform 41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8" name="Oval 41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406" name="Group 405"/>
            <p:cNvGrpSpPr/>
            <p:nvPr/>
          </p:nvGrpSpPr>
          <p:grpSpPr>
            <a:xfrm>
              <a:off x="4714208" y="3837882"/>
              <a:ext cx="1668494" cy="1611381"/>
              <a:chOff x="1688367" y="2339340"/>
              <a:chExt cx="1668494" cy="1611381"/>
            </a:xfrm>
          </p:grpSpPr>
          <p:sp>
            <p:nvSpPr>
              <p:cNvPr id="407" name="Freeform 406"/>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Freeform 407"/>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9" name="Group 408"/>
              <p:cNvGrpSpPr/>
              <p:nvPr/>
            </p:nvGrpSpPr>
            <p:grpSpPr>
              <a:xfrm>
                <a:off x="1688367" y="3065315"/>
                <a:ext cx="1668494" cy="885406"/>
                <a:chOff x="1688367" y="3065315"/>
                <a:chExt cx="1668494" cy="885406"/>
              </a:xfrm>
            </p:grpSpPr>
            <p:sp>
              <p:nvSpPr>
                <p:cNvPr id="410" name="Freeform 409"/>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1" name="Group 410"/>
                <p:cNvGrpSpPr/>
                <p:nvPr/>
              </p:nvGrpSpPr>
              <p:grpSpPr>
                <a:xfrm>
                  <a:off x="1770097" y="3662588"/>
                  <a:ext cx="1427235" cy="288133"/>
                  <a:chOff x="1770097" y="3657600"/>
                  <a:chExt cx="1427235" cy="288133"/>
                </a:xfrm>
              </p:grpSpPr>
              <p:sp>
                <p:nvSpPr>
                  <p:cNvPr id="412" name="Rectangle 411"/>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Freeform 412"/>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698684636"/>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3.61111E-6 4.44444E-6 L -0.30642 -0.24375 " pathEditMode="relative" rAng="0" ptsTypes="AA">
                                      <p:cBhvr>
                                        <p:cTn id="6" dur="2000" fill="hold"/>
                                        <p:tgtEl>
                                          <p:spTgt spid="403"/>
                                        </p:tgtEl>
                                        <p:attrNameLst>
                                          <p:attrName>ppt_x</p:attrName>
                                          <p:attrName>ppt_y</p:attrName>
                                        </p:attrNameLst>
                                      </p:cBhvr>
                                      <p:rCtr x="-15330" y="-1219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 name="Group 108"/>
          <p:cNvGrpSpPr/>
          <p:nvPr/>
        </p:nvGrpSpPr>
        <p:grpSpPr>
          <a:xfrm>
            <a:off x="1933017" y="336079"/>
            <a:ext cx="780072" cy="2033118"/>
            <a:chOff x="4029089" y="2298229"/>
            <a:chExt cx="1635050" cy="4261466"/>
          </a:xfrm>
        </p:grpSpPr>
        <p:sp>
          <p:nvSpPr>
            <p:cNvPr id="145" name="Freeform 14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46"/>
            <p:cNvGrpSpPr/>
            <p:nvPr/>
          </p:nvGrpSpPr>
          <p:grpSpPr>
            <a:xfrm>
              <a:off x="4475823" y="4038992"/>
              <a:ext cx="442695" cy="1204307"/>
              <a:chOff x="1409647" y="3886592"/>
              <a:chExt cx="442695" cy="1204307"/>
            </a:xfrm>
          </p:grpSpPr>
          <p:sp>
            <p:nvSpPr>
              <p:cNvPr id="152" name="Freeform 15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flipH="1">
              <a:off x="4994228" y="4036801"/>
              <a:ext cx="442695" cy="1204307"/>
              <a:chOff x="4028134" y="4038992"/>
              <a:chExt cx="442695" cy="1204307"/>
            </a:xfrm>
          </p:grpSpPr>
          <p:sp>
            <p:nvSpPr>
              <p:cNvPr id="150" name="Freeform 14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3" name="Group 162"/>
          <p:cNvGrpSpPr/>
          <p:nvPr/>
        </p:nvGrpSpPr>
        <p:grpSpPr>
          <a:xfrm flipH="1">
            <a:off x="7530141" y="4642135"/>
            <a:ext cx="1120191" cy="1171650"/>
            <a:chOff x="1858464" y="2554917"/>
            <a:chExt cx="812927" cy="850271"/>
          </a:xfrm>
        </p:grpSpPr>
        <p:sp>
          <p:nvSpPr>
            <p:cNvPr id="164" name="Freeform 16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p:cNvGrpSpPr/>
            <p:nvPr/>
          </p:nvGrpSpPr>
          <p:grpSpPr>
            <a:xfrm>
              <a:off x="1858464" y="2703634"/>
              <a:ext cx="305938" cy="409494"/>
              <a:chOff x="1843828" y="2654403"/>
              <a:chExt cx="305938" cy="409494"/>
            </a:xfrm>
          </p:grpSpPr>
          <p:sp>
            <p:nvSpPr>
              <p:cNvPr id="191" name="Freeform 19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 name="Oval 16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2340695" y="2611472"/>
              <a:ext cx="330696" cy="231532"/>
              <a:chOff x="2355460" y="2587868"/>
              <a:chExt cx="330696" cy="231532"/>
            </a:xfrm>
          </p:grpSpPr>
          <p:sp>
            <p:nvSpPr>
              <p:cNvPr id="189" name="Freeform 18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Freeform 18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p:cNvGrpSpPr/>
            <p:nvPr/>
          </p:nvGrpSpPr>
          <p:grpSpPr>
            <a:xfrm>
              <a:off x="2437357" y="2666309"/>
              <a:ext cx="69406" cy="69406"/>
              <a:chOff x="2523175" y="1394290"/>
              <a:chExt cx="69406" cy="69406"/>
            </a:xfrm>
          </p:grpSpPr>
          <p:sp>
            <p:nvSpPr>
              <p:cNvPr id="187" name="Oval 18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a:off x="2516956" y="2651417"/>
              <a:ext cx="69406" cy="69406"/>
              <a:chOff x="2523175" y="1394290"/>
              <a:chExt cx="69406" cy="69406"/>
            </a:xfrm>
          </p:grpSpPr>
          <p:sp>
            <p:nvSpPr>
              <p:cNvPr id="185" name="Oval 18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94" name="Freeform 193">
            <a:hlinkClick r:id="rId2" action="ppaction://hlinksldjump"/>
          </p:cNvPr>
          <p:cNvSpPr/>
          <p:nvPr/>
        </p:nvSpPr>
        <p:spPr>
          <a:xfrm>
            <a:off x="37543" y="614901"/>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a:hlinkClick r:id="rId3" action="ppaction://hlinksldjump"/>
          </p:cNvPr>
          <p:cNvSpPr/>
          <p:nvPr/>
        </p:nvSpPr>
        <p:spPr>
          <a:xfrm>
            <a:off x="355093" y="2253470"/>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a:hlinkClick r:id="rId4" action="ppaction://hlinksldjump"/>
          </p:cNvPr>
          <p:cNvSpPr/>
          <p:nvPr/>
        </p:nvSpPr>
        <p:spPr>
          <a:xfrm flipH="1">
            <a:off x="7459975" y="4619548"/>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a:hlinkClick r:id="rId5" action="ppaction://hlinksldjump"/>
          </p:cNvPr>
          <p:cNvSpPr/>
          <p:nvPr/>
        </p:nvSpPr>
        <p:spPr>
          <a:xfrm>
            <a:off x="1846370" y="25521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p:cNvGrpSpPr/>
          <p:nvPr/>
        </p:nvGrpSpPr>
        <p:grpSpPr>
          <a:xfrm>
            <a:off x="1909103" y="2165010"/>
            <a:ext cx="1668494" cy="1611381"/>
            <a:chOff x="1688367" y="2339340"/>
            <a:chExt cx="1668494" cy="1611381"/>
          </a:xfrm>
        </p:grpSpPr>
        <p:sp>
          <p:nvSpPr>
            <p:cNvPr id="111" name="Freeform 11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688367" y="3065315"/>
              <a:ext cx="1668494" cy="885406"/>
              <a:chOff x="1688367" y="3065315"/>
              <a:chExt cx="1668494" cy="885406"/>
            </a:xfrm>
          </p:grpSpPr>
          <p:sp>
            <p:nvSpPr>
              <p:cNvPr id="114" name="Freeform 11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770097" y="3662588"/>
                <a:ext cx="1427235" cy="288133"/>
                <a:chOff x="1770097" y="3657600"/>
                <a:chExt cx="1427235" cy="288133"/>
              </a:xfrm>
            </p:grpSpPr>
            <p:sp>
              <p:nvSpPr>
                <p:cNvPr id="143" name="Rectangle 14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3471747513"/>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4a, you chose the fox, now you choose to bring the chicken back across (which leads to step 5)</a:t>
            </a:r>
            <a:endParaRPr lang="en-US" dirty="0"/>
          </a:p>
        </p:txBody>
      </p:sp>
    </p:spTree>
    <p:extLst>
      <p:ext uri="{BB962C8B-B14F-4D97-AF65-F5344CB8AC3E}">
        <p14:creationId xmlns:p14="http://schemas.microsoft.com/office/powerpoint/2010/main" val="3733891417"/>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85"/>
          <p:cNvGrpSpPr/>
          <p:nvPr/>
        </p:nvGrpSpPr>
        <p:grpSpPr>
          <a:xfrm flipH="1">
            <a:off x="7385749" y="3583514"/>
            <a:ext cx="1994780" cy="891153"/>
            <a:chOff x="805646" y="504127"/>
            <a:chExt cx="2448280" cy="1093751"/>
          </a:xfrm>
        </p:grpSpPr>
        <p:sp>
          <p:nvSpPr>
            <p:cNvPr id="87" name="Freeform 86"/>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805646" y="504127"/>
              <a:ext cx="2448280" cy="1093751"/>
              <a:chOff x="805646" y="504127"/>
              <a:chExt cx="2448280" cy="1093751"/>
            </a:xfrm>
          </p:grpSpPr>
          <p:sp>
            <p:nvSpPr>
              <p:cNvPr id="89" name="Freeform 88"/>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2437062" y="504127"/>
                <a:ext cx="816864" cy="634589"/>
                <a:chOff x="2437062" y="504127"/>
                <a:chExt cx="816864" cy="634589"/>
              </a:xfrm>
            </p:grpSpPr>
            <p:sp>
              <p:nvSpPr>
                <p:cNvPr id="117" name="Freeform 116"/>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14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Oval 145"/>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146"/>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Oval 14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Oval 14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 name="Group 2"/>
          <p:cNvGrpSpPr/>
          <p:nvPr/>
        </p:nvGrpSpPr>
        <p:grpSpPr>
          <a:xfrm>
            <a:off x="4600881" y="3141448"/>
            <a:ext cx="1796086" cy="2304660"/>
            <a:chOff x="4600881" y="3141448"/>
            <a:chExt cx="1796086" cy="2304660"/>
          </a:xfrm>
        </p:grpSpPr>
        <p:grpSp>
          <p:nvGrpSpPr>
            <p:cNvPr id="90" name="Group 89"/>
            <p:cNvGrpSpPr/>
            <p:nvPr/>
          </p:nvGrpSpPr>
          <p:grpSpPr>
            <a:xfrm flipH="1">
              <a:off x="4600881" y="3984292"/>
              <a:ext cx="1120191" cy="1171650"/>
              <a:chOff x="1858464" y="2554917"/>
              <a:chExt cx="812927" cy="850271"/>
            </a:xfrm>
          </p:grpSpPr>
          <p:sp>
            <p:nvSpPr>
              <p:cNvPr id="99" name="Freeform 9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858464" y="2703634"/>
                <a:ext cx="305938" cy="409494"/>
                <a:chOff x="1843828" y="2654403"/>
                <a:chExt cx="305938" cy="409494"/>
              </a:xfrm>
            </p:grpSpPr>
            <p:sp>
              <p:nvSpPr>
                <p:cNvPr id="159" name="Freeform 158"/>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Oval 10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p:cNvGrpSpPr/>
              <p:nvPr/>
            </p:nvGrpSpPr>
            <p:grpSpPr>
              <a:xfrm>
                <a:off x="2340695" y="2611472"/>
                <a:ext cx="330696" cy="231532"/>
                <a:chOff x="2355460" y="2587868"/>
                <a:chExt cx="330696" cy="231532"/>
              </a:xfrm>
            </p:grpSpPr>
            <p:sp>
              <p:nvSpPr>
                <p:cNvPr id="157" name="Freeform 156"/>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7" name="Freeform 106"/>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 name="Group 107"/>
              <p:cNvGrpSpPr/>
              <p:nvPr/>
            </p:nvGrpSpPr>
            <p:grpSpPr>
              <a:xfrm>
                <a:off x="2437357" y="2666309"/>
                <a:ext cx="69406" cy="69406"/>
                <a:chOff x="2523175" y="1394290"/>
                <a:chExt cx="69406" cy="69406"/>
              </a:xfrm>
            </p:grpSpPr>
            <p:sp>
              <p:nvSpPr>
                <p:cNvPr id="154" name="Oval 15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 name="Group 115"/>
              <p:cNvGrpSpPr/>
              <p:nvPr/>
            </p:nvGrpSpPr>
            <p:grpSpPr>
              <a:xfrm>
                <a:off x="2516956" y="2651417"/>
                <a:ext cx="69406" cy="69406"/>
                <a:chOff x="2523175" y="1394290"/>
                <a:chExt cx="69406" cy="69406"/>
              </a:xfrm>
            </p:grpSpPr>
            <p:sp>
              <p:nvSpPr>
                <p:cNvPr id="118" name="Oval 11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1" name="Group 150"/>
            <p:cNvGrpSpPr/>
            <p:nvPr/>
          </p:nvGrpSpPr>
          <p:grpSpPr>
            <a:xfrm>
              <a:off x="5459456" y="3141448"/>
              <a:ext cx="750069" cy="2033118"/>
              <a:chOff x="4029089" y="2298229"/>
              <a:chExt cx="1572163" cy="4261466"/>
            </a:xfrm>
          </p:grpSpPr>
          <p:sp>
            <p:nvSpPr>
              <p:cNvPr id="168" name="Freeform 167"/>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0" name="Group 169"/>
              <p:cNvGrpSpPr/>
              <p:nvPr/>
            </p:nvGrpSpPr>
            <p:grpSpPr>
              <a:xfrm>
                <a:off x="4475823" y="4038992"/>
                <a:ext cx="442695" cy="1204307"/>
                <a:chOff x="1409647" y="3886592"/>
                <a:chExt cx="442695" cy="1204307"/>
              </a:xfrm>
            </p:grpSpPr>
            <p:sp>
              <p:nvSpPr>
                <p:cNvPr id="185" name="Freeform 184"/>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1" name="Group 180"/>
              <p:cNvGrpSpPr/>
              <p:nvPr/>
            </p:nvGrpSpPr>
            <p:grpSpPr>
              <a:xfrm flipH="1">
                <a:off x="4994228" y="4036801"/>
                <a:ext cx="442695" cy="1204307"/>
                <a:chOff x="4028134" y="4038992"/>
                <a:chExt cx="442695" cy="1204307"/>
              </a:xfrm>
            </p:grpSpPr>
            <p:sp>
              <p:nvSpPr>
                <p:cNvPr id="183" name="Freeform 182"/>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Oval 181"/>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2" name="Group 151"/>
            <p:cNvGrpSpPr/>
            <p:nvPr/>
          </p:nvGrpSpPr>
          <p:grpSpPr>
            <a:xfrm>
              <a:off x="4728473" y="3834727"/>
              <a:ext cx="1668494" cy="1611381"/>
              <a:chOff x="1688367" y="2339340"/>
              <a:chExt cx="1668494" cy="1611381"/>
            </a:xfrm>
          </p:grpSpPr>
          <p:sp>
            <p:nvSpPr>
              <p:cNvPr id="155" name="Freeform 154"/>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3" name="Group 162"/>
              <p:cNvGrpSpPr/>
              <p:nvPr/>
            </p:nvGrpSpPr>
            <p:grpSpPr>
              <a:xfrm>
                <a:off x="1688367" y="3065315"/>
                <a:ext cx="1668494" cy="885406"/>
                <a:chOff x="1688367" y="3065315"/>
                <a:chExt cx="1668494" cy="885406"/>
              </a:xfrm>
            </p:grpSpPr>
            <p:sp>
              <p:nvSpPr>
                <p:cNvPr id="164" name="Freeform 16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1770097" y="3662588"/>
                  <a:ext cx="1427235" cy="288133"/>
                  <a:chOff x="1770097" y="3657600"/>
                  <a:chExt cx="1427235" cy="288133"/>
                </a:xfrm>
              </p:grpSpPr>
              <p:sp>
                <p:nvSpPr>
                  <p:cNvPr id="166" name="Rectangle 165"/>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005373541"/>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85"/>
          <p:cNvGrpSpPr/>
          <p:nvPr/>
        </p:nvGrpSpPr>
        <p:grpSpPr>
          <a:xfrm flipH="1">
            <a:off x="7385749" y="3583514"/>
            <a:ext cx="1994780" cy="891153"/>
            <a:chOff x="805646" y="504127"/>
            <a:chExt cx="2448280" cy="1093751"/>
          </a:xfrm>
        </p:grpSpPr>
        <p:sp>
          <p:nvSpPr>
            <p:cNvPr id="87" name="Freeform 86"/>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805646" y="504127"/>
              <a:ext cx="2448280" cy="1093751"/>
              <a:chOff x="805646" y="504127"/>
              <a:chExt cx="2448280" cy="1093751"/>
            </a:xfrm>
          </p:grpSpPr>
          <p:sp>
            <p:nvSpPr>
              <p:cNvPr id="89" name="Freeform 88"/>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2437062" y="504127"/>
                <a:ext cx="816864" cy="634589"/>
                <a:chOff x="2437062" y="504127"/>
                <a:chExt cx="816864" cy="634589"/>
              </a:xfrm>
            </p:grpSpPr>
            <p:sp>
              <p:nvSpPr>
                <p:cNvPr id="117" name="Freeform 116"/>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14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Oval 145"/>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146"/>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Oval 14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Oval 14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50" name="Group 149"/>
          <p:cNvGrpSpPr/>
          <p:nvPr/>
        </p:nvGrpSpPr>
        <p:grpSpPr>
          <a:xfrm>
            <a:off x="4600881" y="3141448"/>
            <a:ext cx="1796086" cy="2304660"/>
            <a:chOff x="4600881" y="3141448"/>
            <a:chExt cx="1796086" cy="2304660"/>
          </a:xfrm>
        </p:grpSpPr>
        <p:grpSp>
          <p:nvGrpSpPr>
            <p:cNvPr id="151" name="Group 150"/>
            <p:cNvGrpSpPr/>
            <p:nvPr/>
          </p:nvGrpSpPr>
          <p:grpSpPr>
            <a:xfrm flipH="1">
              <a:off x="4600881" y="3984292"/>
              <a:ext cx="1120191" cy="1171650"/>
              <a:chOff x="1858464" y="2554917"/>
              <a:chExt cx="812927" cy="850271"/>
            </a:xfrm>
          </p:grpSpPr>
          <p:sp>
            <p:nvSpPr>
              <p:cNvPr id="188" name="Freeform 18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189"/>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3" name="Group 192"/>
              <p:cNvGrpSpPr/>
              <p:nvPr/>
            </p:nvGrpSpPr>
            <p:grpSpPr>
              <a:xfrm>
                <a:off x="1858464" y="2703634"/>
                <a:ext cx="305938" cy="409494"/>
                <a:chOff x="1843828" y="2654403"/>
                <a:chExt cx="305938" cy="409494"/>
              </a:xfrm>
            </p:grpSpPr>
            <p:sp>
              <p:nvSpPr>
                <p:cNvPr id="205" name="Freeform 204"/>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4" name="Oval 193"/>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2340695" y="2611472"/>
                <a:ext cx="330696" cy="231532"/>
                <a:chOff x="2355460" y="2587868"/>
                <a:chExt cx="330696" cy="231532"/>
              </a:xfrm>
            </p:grpSpPr>
            <p:sp>
              <p:nvSpPr>
                <p:cNvPr id="203" name="Freeform 202"/>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Freeform 19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7" name="Group 196"/>
              <p:cNvGrpSpPr/>
              <p:nvPr/>
            </p:nvGrpSpPr>
            <p:grpSpPr>
              <a:xfrm>
                <a:off x="2437357" y="2666309"/>
                <a:ext cx="69406" cy="69406"/>
                <a:chOff x="2523175" y="1394290"/>
                <a:chExt cx="69406" cy="69406"/>
              </a:xfrm>
            </p:grpSpPr>
            <p:sp>
              <p:nvSpPr>
                <p:cNvPr id="201" name="Oval 200"/>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8" name="Group 197"/>
              <p:cNvGrpSpPr/>
              <p:nvPr/>
            </p:nvGrpSpPr>
            <p:grpSpPr>
              <a:xfrm>
                <a:off x="2516956" y="2651417"/>
                <a:ext cx="69406" cy="69406"/>
                <a:chOff x="2523175" y="1394290"/>
                <a:chExt cx="69406" cy="69406"/>
              </a:xfrm>
            </p:grpSpPr>
            <p:sp>
              <p:nvSpPr>
                <p:cNvPr id="199" name="Oval 19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9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2" name="Group 151"/>
            <p:cNvGrpSpPr/>
            <p:nvPr/>
          </p:nvGrpSpPr>
          <p:grpSpPr>
            <a:xfrm>
              <a:off x="5459456" y="3141448"/>
              <a:ext cx="750069" cy="2033118"/>
              <a:chOff x="4029089" y="2298229"/>
              <a:chExt cx="1572163" cy="4261466"/>
            </a:xfrm>
          </p:grpSpPr>
          <p:sp>
            <p:nvSpPr>
              <p:cNvPr id="169" name="Freeform 168"/>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4475823" y="4038992"/>
                <a:ext cx="442695" cy="1204307"/>
                <a:chOff x="1409647" y="3886592"/>
                <a:chExt cx="442695" cy="1204307"/>
              </a:xfrm>
            </p:grpSpPr>
            <p:sp>
              <p:nvSpPr>
                <p:cNvPr id="186" name="Freeform 185"/>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2" name="Group 181"/>
              <p:cNvGrpSpPr/>
              <p:nvPr/>
            </p:nvGrpSpPr>
            <p:grpSpPr>
              <a:xfrm flipH="1">
                <a:off x="4994228" y="4036801"/>
                <a:ext cx="442695" cy="1204307"/>
                <a:chOff x="4028134" y="4038992"/>
                <a:chExt cx="442695" cy="1204307"/>
              </a:xfrm>
            </p:grpSpPr>
            <p:sp>
              <p:nvSpPr>
                <p:cNvPr id="184" name="Freeform 183"/>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3" name="Oval 182"/>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5" name="Group 154"/>
            <p:cNvGrpSpPr/>
            <p:nvPr/>
          </p:nvGrpSpPr>
          <p:grpSpPr>
            <a:xfrm>
              <a:off x="4728473" y="3834727"/>
              <a:ext cx="1668494" cy="1611381"/>
              <a:chOff x="1688367" y="2339340"/>
              <a:chExt cx="1668494" cy="1611381"/>
            </a:xfrm>
          </p:grpSpPr>
          <p:sp>
            <p:nvSpPr>
              <p:cNvPr id="162" name="Freeform 16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4" name="Group 163"/>
              <p:cNvGrpSpPr/>
              <p:nvPr/>
            </p:nvGrpSpPr>
            <p:grpSpPr>
              <a:xfrm>
                <a:off x="1688367" y="3065315"/>
                <a:ext cx="1668494" cy="885406"/>
                <a:chOff x="1688367" y="3065315"/>
                <a:chExt cx="1668494" cy="885406"/>
              </a:xfrm>
            </p:grpSpPr>
            <p:sp>
              <p:nvSpPr>
                <p:cNvPr id="165" name="Freeform 16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6" name="Group 165"/>
                <p:cNvGrpSpPr/>
                <p:nvPr/>
              </p:nvGrpSpPr>
              <p:grpSpPr>
                <a:xfrm>
                  <a:off x="1770097" y="3662588"/>
                  <a:ext cx="1427235" cy="288133"/>
                  <a:chOff x="1770097" y="3657600"/>
                  <a:chExt cx="1427235" cy="288133"/>
                </a:xfrm>
              </p:grpSpPr>
              <p:sp>
                <p:nvSpPr>
                  <p:cNvPr id="167" name="Rectangle 16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829439787"/>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1.11111E-6 2.59259E-6 L -0.33247 -0.21736 " pathEditMode="relative" rAng="0" ptsTypes="AA">
                                      <p:cBhvr>
                                        <p:cTn id="6" dur="2000" fill="hold"/>
                                        <p:tgtEl>
                                          <p:spTgt spid="150"/>
                                        </p:tgtEl>
                                        <p:attrNameLst>
                                          <p:attrName>ppt_x</p:attrName>
                                          <p:attrName>ppt_y</p:attrName>
                                        </p:attrNameLst>
                                      </p:cBhvr>
                                      <p:rCtr x="-16632" y="-1088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87362"/>
            <a:ext cx="8229600" cy="5897562"/>
          </a:xfrm>
        </p:spPr>
        <p:txBody>
          <a:bodyPr>
            <a:normAutofit/>
          </a:bodyPr>
          <a:lstStyle/>
          <a:p>
            <a:r>
              <a:rPr lang="en-US" dirty="0" smtClean="0"/>
              <a:t>Your mission is to get the farmer, the fox, the chicken, and the grain across the river without losing any of them. Clicking on an object will cause the farmer to take that object across the river. Good luck!</a:t>
            </a:r>
            <a:endParaRPr lang="en-US" dirty="0"/>
          </a:p>
        </p:txBody>
      </p:sp>
    </p:spTree>
    <p:extLst>
      <p:ext uri="{BB962C8B-B14F-4D97-AF65-F5344CB8AC3E}">
        <p14:creationId xmlns:p14="http://schemas.microsoft.com/office/powerpoint/2010/main" val="2018464564"/>
      </p:ext>
    </p:extLst>
  </p:cSld>
  <p:clrMapOvr>
    <a:masterClrMapping/>
  </p:clrMapOvr>
  <p:transition spd="slow" advClick="0" advTm="10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iterate type="lt">
                                    <p:tmAbs val="70"/>
                                  </p:iterate>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2065187" y="205991"/>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08" name="Freeform 107">
            <a:hlinkClick r:id="rId2" action="ppaction://hlinksldjump"/>
          </p:cNvPr>
          <p:cNvSpPr/>
          <p:nvPr/>
        </p:nvSpPr>
        <p:spPr>
          <a:xfrm flipH="1">
            <a:off x="7247247" y="3447144"/>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4F81BD">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a:hlinkClick r:id="rId3" action="ppaction://hlinksldjump"/>
          </p:cNvPr>
          <p:cNvSpPr/>
          <p:nvPr/>
        </p:nvSpPr>
        <p:spPr>
          <a:xfrm>
            <a:off x="346960" y="2248634"/>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a:hlinkClick r:id="rId2" action="ppaction://hlinksldjump"/>
          </p:cNvPr>
          <p:cNvSpPr/>
          <p:nvPr/>
        </p:nvSpPr>
        <p:spPr>
          <a:xfrm>
            <a:off x="2006600" y="13970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4363667"/>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4b, you chose the grain, you now leave to go back for the fox BY CLICKING ON YOUR OWN GUY OR BY CLICKING ON THE FOX, leads to a game over.</a:t>
            </a:r>
            <a:endParaRPr lang="en-US" dirty="0"/>
          </a:p>
        </p:txBody>
      </p:sp>
    </p:spTree>
    <p:extLst>
      <p:ext uri="{BB962C8B-B14F-4D97-AF65-F5344CB8AC3E}">
        <p14:creationId xmlns:p14="http://schemas.microsoft.com/office/powerpoint/2010/main" val="3074080558"/>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7" name="Group 86"/>
          <p:cNvGrpSpPr/>
          <p:nvPr/>
        </p:nvGrpSpPr>
        <p:grpSpPr>
          <a:xfrm>
            <a:off x="7033443" y="5505696"/>
            <a:ext cx="697543" cy="1081423"/>
            <a:chOff x="2852607" y="2643821"/>
            <a:chExt cx="1921794" cy="2979420"/>
          </a:xfrm>
        </p:grpSpPr>
        <p:grpSp>
          <p:nvGrpSpPr>
            <p:cNvPr id="157" name="Group 156"/>
            <p:cNvGrpSpPr/>
            <p:nvPr/>
          </p:nvGrpSpPr>
          <p:grpSpPr>
            <a:xfrm>
              <a:off x="2852607" y="2643821"/>
              <a:ext cx="1921794" cy="2979420"/>
              <a:chOff x="1905000" y="1463040"/>
              <a:chExt cx="1921794" cy="2979420"/>
            </a:xfrm>
          </p:grpSpPr>
          <p:grpSp>
            <p:nvGrpSpPr>
              <p:cNvPr id="186" name="Group 185"/>
              <p:cNvGrpSpPr/>
              <p:nvPr/>
            </p:nvGrpSpPr>
            <p:grpSpPr>
              <a:xfrm>
                <a:off x="1905000" y="1463040"/>
                <a:ext cx="1921794" cy="2979420"/>
                <a:chOff x="4429191" y="1310640"/>
                <a:chExt cx="1921794" cy="2979420"/>
              </a:xfrm>
            </p:grpSpPr>
            <p:sp>
              <p:nvSpPr>
                <p:cNvPr id="188" name="Freeform 187"/>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TextBox 189"/>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91" name="TextBox 190"/>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7" name="Freeform 186"/>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8" name="Freeform 157"/>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 name="Group 87"/>
          <p:cNvGrpSpPr/>
          <p:nvPr/>
        </p:nvGrpSpPr>
        <p:grpSpPr>
          <a:xfrm flipH="1">
            <a:off x="7530141" y="4642135"/>
            <a:ext cx="1120191" cy="1171650"/>
            <a:chOff x="1858464" y="2554917"/>
            <a:chExt cx="812927" cy="850271"/>
          </a:xfrm>
        </p:grpSpPr>
        <p:sp>
          <p:nvSpPr>
            <p:cNvPr id="89" name="Freeform 8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1858464" y="2703634"/>
              <a:ext cx="305938" cy="409494"/>
              <a:chOff x="1843828" y="2654403"/>
              <a:chExt cx="305938" cy="409494"/>
            </a:xfrm>
          </p:grpSpPr>
          <p:sp>
            <p:nvSpPr>
              <p:cNvPr id="171" name="Freeform 17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6" name="Oval 9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7" name="Group 96"/>
            <p:cNvGrpSpPr/>
            <p:nvPr/>
          </p:nvGrpSpPr>
          <p:grpSpPr>
            <a:xfrm>
              <a:off x="2340695" y="2611472"/>
              <a:ext cx="330696" cy="231532"/>
              <a:chOff x="2355460" y="2587868"/>
              <a:chExt cx="330696" cy="231532"/>
            </a:xfrm>
          </p:grpSpPr>
          <p:sp>
            <p:nvSpPr>
              <p:cNvPr id="169" name="Freeform 16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Oval 16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8" name="Freeform 97"/>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3" name="Group 162"/>
            <p:cNvGrpSpPr/>
            <p:nvPr/>
          </p:nvGrpSpPr>
          <p:grpSpPr>
            <a:xfrm>
              <a:off x="2437357" y="2666309"/>
              <a:ext cx="69406" cy="69406"/>
              <a:chOff x="2523175" y="1394290"/>
              <a:chExt cx="69406" cy="69406"/>
            </a:xfrm>
          </p:grpSpPr>
          <p:sp>
            <p:nvSpPr>
              <p:cNvPr id="167" name="Oval 16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 name="Group 163"/>
            <p:cNvGrpSpPr/>
            <p:nvPr/>
          </p:nvGrpSpPr>
          <p:grpSpPr>
            <a:xfrm>
              <a:off x="2516956" y="2651417"/>
              <a:ext cx="69406" cy="69406"/>
              <a:chOff x="2523175" y="1394290"/>
              <a:chExt cx="69406" cy="69406"/>
            </a:xfrm>
          </p:grpSpPr>
          <p:sp>
            <p:nvSpPr>
              <p:cNvPr id="165" name="Oval 16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 name="Group 1"/>
          <p:cNvGrpSpPr/>
          <p:nvPr/>
        </p:nvGrpSpPr>
        <p:grpSpPr>
          <a:xfrm>
            <a:off x="4728473" y="3223998"/>
            <a:ext cx="1668494" cy="2222110"/>
            <a:chOff x="4728473" y="3223998"/>
            <a:chExt cx="1668494" cy="2222110"/>
          </a:xfrm>
        </p:grpSpPr>
        <p:grpSp>
          <p:nvGrpSpPr>
            <p:cNvPr id="192" name="Group 191"/>
            <p:cNvGrpSpPr/>
            <p:nvPr/>
          </p:nvGrpSpPr>
          <p:grpSpPr>
            <a:xfrm>
              <a:off x="4947456" y="3223998"/>
              <a:ext cx="780072" cy="2033118"/>
              <a:chOff x="4029089" y="2298229"/>
              <a:chExt cx="1635050" cy="4261466"/>
            </a:xfrm>
          </p:grpSpPr>
          <p:sp>
            <p:nvSpPr>
              <p:cNvPr id="193" name="Freeform 19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4475823" y="4038992"/>
                <a:ext cx="442695" cy="1204307"/>
                <a:chOff x="1409647" y="3886592"/>
                <a:chExt cx="442695" cy="1204307"/>
              </a:xfrm>
            </p:grpSpPr>
            <p:sp>
              <p:nvSpPr>
                <p:cNvPr id="200" name="Freeform 19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p:cNvGrpSpPr/>
              <p:nvPr/>
            </p:nvGrpSpPr>
            <p:grpSpPr>
              <a:xfrm flipH="1">
                <a:off x="4994228" y="4036801"/>
                <a:ext cx="442695" cy="1204307"/>
                <a:chOff x="4028134" y="4038992"/>
                <a:chExt cx="442695" cy="1204307"/>
              </a:xfrm>
            </p:grpSpPr>
            <p:sp>
              <p:nvSpPr>
                <p:cNvPr id="198" name="Freeform 19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7" name="Oval 19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9" name="Group 98"/>
            <p:cNvGrpSpPr/>
            <p:nvPr/>
          </p:nvGrpSpPr>
          <p:grpSpPr>
            <a:xfrm>
              <a:off x="4728473" y="3834727"/>
              <a:ext cx="1668494" cy="1611381"/>
              <a:chOff x="1688367" y="2339340"/>
              <a:chExt cx="1668494" cy="1611381"/>
            </a:xfrm>
          </p:grpSpPr>
          <p:sp>
            <p:nvSpPr>
              <p:cNvPr id="100" name="Freeform 9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p:cNvGrpSpPr/>
              <p:nvPr/>
            </p:nvGrpSpPr>
            <p:grpSpPr>
              <a:xfrm>
                <a:off x="1688367" y="3065315"/>
                <a:ext cx="1668494" cy="885406"/>
                <a:chOff x="1688367" y="3065315"/>
                <a:chExt cx="1668494" cy="885406"/>
              </a:xfrm>
            </p:grpSpPr>
            <p:sp>
              <p:nvSpPr>
                <p:cNvPr id="103" name="Freeform 10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770097" y="3662588"/>
                  <a:ext cx="1427235" cy="288133"/>
                  <a:chOff x="1770097" y="3657600"/>
                  <a:chExt cx="1427235" cy="288133"/>
                </a:xfrm>
              </p:grpSpPr>
              <p:sp>
                <p:nvSpPr>
                  <p:cNvPr id="105" name="Rectangle 10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334468452"/>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7" name="Group 86"/>
          <p:cNvGrpSpPr/>
          <p:nvPr/>
        </p:nvGrpSpPr>
        <p:grpSpPr>
          <a:xfrm>
            <a:off x="7033443" y="5505696"/>
            <a:ext cx="697543" cy="1081423"/>
            <a:chOff x="2852607" y="2643821"/>
            <a:chExt cx="1921794" cy="2979420"/>
          </a:xfrm>
        </p:grpSpPr>
        <p:grpSp>
          <p:nvGrpSpPr>
            <p:cNvPr id="157" name="Group 156"/>
            <p:cNvGrpSpPr/>
            <p:nvPr/>
          </p:nvGrpSpPr>
          <p:grpSpPr>
            <a:xfrm>
              <a:off x="2852607" y="2643821"/>
              <a:ext cx="1921794" cy="2979420"/>
              <a:chOff x="1905000" y="1463040"/>
              <a:chExt cx="1921794" cy="2979420"/>
            </a:xfrm>
          </p:grpSpPr>
          <p:grpSp>
            <p:nvGrpSpPr>
              <p:cNvPr id="186" name="Group 185"/>
              <p:cNvGrpSpPr/>
              <p:nvPr/>
            </p:nvGrpSpPr>
            <p:grpSpPr>
              <a:xfrm>
                <a:off x="1905000" y="1463040"/>
                <a:ext cx="1921794" cy="2979420"/>
                <a:chOff x="4429191" y="1310640"/>
                <a:chExt cx="1921794" cy="2979420"/>
              </a:xfrm>
            </p:grpSpPr>
            <p:sp>
              <p:nvSpPr>
                <p:cNvPr id="188" name="Freeform 187"/>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TextBox 189"/>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91" name="TextBox 190"/>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7" name="Freeform 186"/>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8" name="Freeform 157"/>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 name="Group 87"/>
          <p:cNvGrpSpPr/>
          <p:nvPr/>
        </p:nvGrpSpPr>
        <p:grpSpPr>
          <a:xfrm flipH="1">
            <a:off x="7530141" y="4642135"/>
            <a:ext cx="1120191" cy="1171650"/>
            <a:chOff x="1858464" y="2554917"/>
            <a:chExt cx="812927" cy="850271"/>
          </a:xfrm>
        </p:grpSpPr>
        <p:sp>
          <p:nvSpPr>
            <p:cNvPr id="89" name="Freeform 8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1858464" y="2703634"/>
              <a:ext cx="305938" cy="409494"/>
              <a:chOff x="1843828" y="2654403"/>
              <a:chExt cx="305938" cy="409494"/>
            </a:xfrm>
          </p:grpSpPr>
          <p:sp>
            <p:nvSpPr>
              <p:cNvPr id="171" name="Freeform 17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6" name="Oval 9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7" name="Group 96"/>
            <p:cNvGrpSpPr/>
            <p:nvPr/>
          </p:nvGrpSpPr>
          <p:grpSpPr>
            <a:xfrm>
              <a:off x="2340695" y="2611472"/>
              <a:ext cx="330696" cy="231532"/>
              <a:chOff x="2355460" y="2587868"/>
              <a:chExt cx="330696" cy="231532"/>
            </a:xfrm>
          </p:grpSpPr>
          <p:sp>
            <p:nvSpPr>
              <p:cNvPr id="169" name="Freeform 16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Oval 16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8" name="Freeform 97"/>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3" name="Group 162"/>
            <p:cNvGrpSpPr/>
            <p:nvPr/>
          </p:nvGrpSpPr>
          <p:grpSpPr>
            <a:xfrm>
              <a:off x="2437357" y="2666309"/>
              <a:ext cx="69406" cy="69406"/>
              <a:chOff x="2523175" y="1394290"/>
              <a:chExt cx="69406" cy="69406"/>
            </a:xfrm>
          </p:grpSpPr>
          <p:sp>
            <p:nvSpPr>
              <p:cNvPr id="167" name="Oval 16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 name="Group 163"/>
            <p:cNvGrpSpPr/>
            <p:nvPr/>
          </p:nvGrpSpPr>
          <p:grpSpPr>
            <a:xfrm>
              <a:off x="2516956" y="2651417"/>
              <a:ext cx="69406" cy="69406"/>
              <a:chOff x="2523175" y="1394290"/>
              <a:chExt cx="69406" cy="69406"/>
            </a:xfrm>
          </p:grpSpPr>
          <p:sp>
            <p:nvSpPr>
              <p:cNvPr id="165" name="Oval 16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 name="Group 1"/>
          <p:cNvGrpSpPr/>
          <p:nvPr/>
        </p:nvGrpSpPr>
        <p:grpSpPr>
          <a:xfrm>
            <a:off x="4728473" y="3223998"/>
            <a:ext cx="1668494" cy="2222110"/>
            <a:chOff x="4728473" y="3223998"/>
            <a:chExt cx="1668494" cy="2222110"/>
          </a:xfrm>
        </p:grpSpPr>
        <p:grpSp>
          <p:nvGrpSpPr>
            <p:cNvPr id="192" name="Group 191"/>
            <p:cNvGrpSpPr/>
            <p:nvPr/>
          </p:nvGrpSpPr>
          <p:grpSpPr>
            <a:xfrm>
              <a:off x="4947456" y="3223998"/>
              <a:ext cx="780072" cy="2033118"/>
              <a:chOff x="4029089" y="2298229"/>
              <a:chExt cx="1635050" cy="4261466"/>
            </a:xfrm>
          </p:grpSpPr>
          <p:sp>
            <p:nvSpPr>
              <p:cNvPr id="193" name="Freeform 19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4475823" y="4038992"/>
                <a:ext cx="442695" cy="1204307"/>
                <a:chOff x="1409647" y="3886592"/>
                <a:chExt cx="442695" cy="1204307"/>
              </a:xfrm>
            </p:grpSpPr>
            <p:sp>
              <p:nvSpPr>
                <p:cNvPr id="200" name="Freeform 19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p:cNvGrpSpPr/>
              <p:nvPr/>
            </p:nvGrpSpPr>
            <p:grpSpPr>
              <a:xfrm flipH="1">
                <a:off x="4994228" y="4036801"/>
                <a:ext cx="442695" cy="1204307"/>
                <a:chOff x="4028134" y="4038992"/>
                <a:chExt cx="442695" cy="1204307"/>
              </a:xfrm>
            </p:grpSpPr>
            <p:sp>
              <p:nvSpPr>
                <p:cNvPr id="198" name="Freeform 19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7" name="Oval 19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9" name="Group 98"/>
            <p:cNvGrpSpPr/>
            <p:nvPr/>
          </p:nvGrpSpPr>
          <p:grpSpPr>
            <a:xfrm>
              <a:off x="4728473" y="3834727"/>
              <a:ext cx="1668494" cy="1611381"/>
              <a:chOff x="1688367" y="2339340"/>
              <a:chExt cx="1668494" cy="1611381"/>
            </a:xfrm>
          </p:grpSpPr>
          <p:sp>
            <p:nvSpPr>
              <p:cNvPr id="100" name="Freeform 9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p:cNvGrpSpPr/>
              <p:nvPr/>
            </p:nvGrpSpPr>
            <p:grpSpPr>
              <a:xfrm>
                <a:off x="1688367" y="3065315"/>
                <a:ext cx="1668494" cy="885406"/>
                <a:chOff x="1688367" y="3065315"/>
                <a:chExt cx="1668494" cy="885406"/>
              </a:xfrm>
            </p:grpSpPr>
            <p:sp>
              <p:nvSpPr>
                <p:cNvPr id="103" name="Freeform 10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770097" y="3662588"/>
                  <a:ext cx="1427235" cy="288133"/>
                  <a:chOff x="1770097" y="3657600"/>
                  <a:chExt cx="1427235" cy="288133"/>
                </a:xfrm>
              </p:grpSpPr>
              <p:sp>
                <p:nvSpPr>
                  <p:cNvPr id="105" name="Rectangle 10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4242603675"/>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3.33333E-6 4.91329E-6 L -0.30833 -0.23191 " pathEditMode="relative" rAng="0" ptsTypes="AA">
                                      <p:cBhvr>
                                        <p:cTn id="6" dur="2000" fill="hold"/>
                                        <p:tgtEl>
                                          <p:spTgt spid="2"/>
                                        </p:tgtEl>
                                        <p:attrNameLst>
                                          <p:attrName>ppt_x</p:attrName>
                                          <p:attrName>ppt_y</p:attrName>
                                        </p:attrNameLst>
                                      </p:cBhvr>
                                      <p:rCtr x="-15417" y="-1160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7" name="Group 86"/>
          <p:cNvGrpSpPr/>
          <p:nvPr/>
        </p:nvGrpSpPr>
        <p:grpSpPr>
          <a:xfrm>
            <a:off x="7033443" y="5505696"/>
            <a:ext cx="697543" cy="1081423"/>
            <a:chOff x="2852607" y="2643821"/>
            <a:chExt cx="1921794" cy="2979420"/>
          </a:xfrm>
        </p:grpSpPr>
        <p:grpSp>
          <p:nvGrpSpPr>
            <p:cNvPr id="157" name="Group 156"/>
            <p:cNvGrpSpPr/>
            <p:nvPr/>
          </p:nvGrpSpPr>
          <p:grpSpPr>
            <a:xfrm>
              <a:off x="2852607" y="2643821"/>
              <a:ext cx="1921794" cy="2979420"/>
              <a:chOff x="1905000" y="1463040"/>
              <a:chExt cx="1921794" cy="2979420"/>
            </a:xfrm>
          </p:grpSpPr>
          <p:grpSp>
            <p:nvGrpSpPr>
              <p:cNvPr id="186" name="Group 185"/>
              <p:cNvGrpSpPr/>
              <p:nvPr/>
            </p:nvGrpSpPr>
            <p:grpSpPr>
              <a:xfrm>
                <a:off x="1905000" y="1463040"/>
                <a:ext cx="1921794" cy="2979420"/>
                <a:chOff x="4429191" y="1310640"/>
                <a:chExt cx="1921794" cy="2979420"/>
              </a:xfrm>
            </p:grpSpPr>
            <p:sp>
              <p:nvSpPr>
                <p:cNvPr id="188" name="Freeform 187"/>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TextBox 189"/>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91" name="TextBox 190"/>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7" name="Freeform 186"/>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8" name="Freeform 157"/>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85" descr="Left:  Group 1"/>
          <p:cNvGrpSpPr/>
          <p:nvPr/>
        </p:nvGrpSpPr>
        <p:grpSpPr>
          <a:xfrm>
            <a:off x="1909103" y="1633559"/>
            <a:ext cx="1668494" cy="2222110"/>
            <a:chOff x="4728473" y="3223998"/>
            <a:chExt cx="1668494" cy="2222110"/>
          </a:xfrm>
        </p:grpSpPr>
        <p:grpSp>
          <p:nvGrpSpPr>
            <p:cNvPr id="90" name="Group 89"/>
            <p:cNvGrpSpPr/>
            <p:nvPr/>
          </p:nvGrpSpPr>
          <p:grpSpPr>
            <a:xfrm>
              <a:off x="4947456" y="3223998"/>
              <a:ext cx="780072" cy="2033118"/>
              <a:chOff x="4029089" y="2298229"/>
              <a:chExt cx="1635050" cy="4261466"/>
            </a:xfrm>
          </p:grpSpPr>
          <p:sp>
            <p:nvSpPr>
              <p:cNvPr id="115" name="Freeform 11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7" name="Group 116"/>
              <p:cNvGrpSpPr/>
              <p:nvPr/>
            </p:nvGrpSpPr>
            <p:grpSpPr>
              <a:xfrm>
                <a:off x="4475823" y="4038992"/>
                <a:ext cx="442695" cy="1204307"/>
                <a:chOff x="1409647" y="3886592"/>
                <a:chExt cx="442695" cy="1204307"/>
              </a:xfrm>
            </p:grpSpPr>
            <p:sp>
              <p:nvSpPr>
                <p:cNvPr id="122" name="Freeform 12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p:cNvGrpSpPr/>
              <p:nvPr/>
            </p:nvGrpSpPr>
            <p:grpSpPr>
              <a:xfrm flipH="1">
                <a:off x="4994228" y="4036801"/>
                <a:ext cx="442695" cy="1204307"/>
                <a:chOff x="4028134" y="4038992"/>
                <a:chExt cx="442695" cy="1204307"/>
              </a:xfrm>
            </p:grpSpPr>
            <p:sp>
              <p:nvSpPr>
                <p:cNvPr id="120" name="Freeform 11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9" name="Oval 11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7" name="Group 106"/>
            <p:cNvGrpSpPr/>
            <p:nvPr/>
          </p:nvGrpSpPr>
          <p:grpSpPr>
            <a:xfrm>
              <a:off x="4728473" y="3834727"/>
              <a:ext cx="1668494" cy="1611381"/>
              <a:chOff x="1688367" y="2339340"/>
              <a:chExt cx="1668494" cy="1611381"/>
            </a:xfrm>
          </p:grpSpPr>
          <p:sp>
            <p:nvSpPr>
              <p:cNvPr id="108" name="Freeform 10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p:cNvGrpSpPr/>
              <p:nvPr/>
            </p:nvGrpSpPr>
            <p:grpSpPr>
              <a:xfrm>
                <a:off x="1688367" y="3065315"/>
                <a:ext cx="1668494" cy="885406"/>
                <a:chOff x="1688367" y="3065315"/>
                <a:chExt cx="1668494" cy="885406"/>
              </a:xfrm>
            </p:grpSpPr>
            <p:sp>
              <p:nvSpPr>
                <p:cNvPr id="111" name="Freeform 110"/>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770097" y="3662588"/>
                  <a:ext cx="1427235" cy="288133"/>
                  <a:chOff x="1770097" y="3657600"/>
                  <a:chExt cx="1427235" cy="288133"/>
                </a:xfrm>
              </p:grpSpPr>
              <p:sp>
                <p:nvSpPr>
                  <p:cNvPr id="113" name="Rectangle 11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24" name="Group 123"/>
          <p:cNvGrpSpPr/>
          <p:nvPr/>
        </p:nvGrpSpPr>
        <p:grpSpPr>
          <a:xfrm>
            <a:off x="7033729" y="5506387"/>
            <a:ext cx="697543" cy="1081423"/>
            <a:chOff x="2852607" y="2643821"/>
            <a:chExt cx="1921794" cy="2979420"/>
          </a:xfrm>
        </p:grpSpPr>
        <p:grpSp>
          <p:nvGrpSpPr>
            <p:cNvPr id="125" name="Group 124"/>
            <p:cNvGrpSpPr/>
            <p:nvPr/>
          </p:nvGrpSpPr>
          <p:grpSpPr>
            <a:xfrm>
              <a:off x="2852607" y="2643821"/>
              <a:ext cx="1921794" cy="2979420"/>
              <a:chOff x="1905000" y="1463040"/>
              <a:chExt cx="1921794" cy="2979420"/>
            </a:xfrm>
          </p:grpSpPr>
          <p:grpSp>
            <p:nvGrpSpPr>
              <p:cNvPr id="142" name="Group 141"/>
              <p:cNvGrpSpPr/>
              <p:nvPr/>
            </p:nvGrpSpPr>
            <p:grpSpPr>
              <a:xfrm>
                <a:off x="1905000" y="1463040"/>
                <a:ext cx="1921794" cy="2979420"/>
                <a:chOff x="4429191" y="1310640"/>
                <a:chExt cx="1921794" cy="2979420"/>
              </a:xfrm>
            </p:grpSpPr>
            <p:sp>
              <p:nvSpPr>
                <p:cNvPr id="144" name="Freeform 143"/>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7" name="TextBox 146"/>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43" name="Freeform 142"/>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6" name="Freeform 125"/>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Freeform 136"/>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Freeform 137"/>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138"/>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Freeform 140"/>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a:off x="7105869" y="5593940"/>
            <a:ext cx="431006" cy="371475"/>
            <a:chOff x="466725" y="2374106"/>
            <a:chExt cx="431006" cy="371475"/>
          </a:xfrm>
        </p:grpSpPr>
        <p:sp>
          <p:nvSpPr>
            <p:cNvPr id="149" name="Freeform 148"/>
            <p:cNvSpPr/>
            <p:nvPr/>
          </p:nvSpPr>
          <p:spPr>
            <a:xfrm>
              <a:off x="466725" y="2374106"/>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149"/>
            <p:cNvSpPr/>
            <p:nvPr/>
          </p:nvSpPr>
          <p:spPr>
            <a:xfrm>
              <a:off x="594784"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150"/>
            <p:cNvSpPr/>
            <p:nvPr/>
          </p:nvSpPr>
          <p:spPr>
            <a:xfrm>
              <a:off x="685800"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151"/>
            <p:cNvSpPr/>
            <p:nvPr/>
          </p:nvSpPr>
          <p:spPr>
            <a:xfrm>
              <a:off x="644793" y="257413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737668"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744803" y="2578321"/>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551918" y="254793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609600"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611981" y="2618806"/>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647696" y="250031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3" name="Freeform 202"/>
          <p:cNvSpPr/>
          <p:nvPr/>
        </p:nvSpPr>
        <p:spPr>
          <a:xfrm>
            <a:off x="7117775" y="5596321"/>
            <a:ext cx="350044" cy="204788"/>
          </a:xfrm>
          <a:custGeom>
            <a:avLst/>
            <a:gdLst>
              <a:gd name="connsiteX0" fmla="*/ 288132 w 350044"/>
              <a:gd name="connsiteY0" fmla="*/ 173832 h 204788"/>
              <a:gd name="connsiteX1" fmla="*/ 114300 w 350044"/>
              <a:gd name="connsiteY1" fmla="*/ 204788 h 204788"/>
              <a:gd name="connsiteX2" fmla="*/ 0 w 350044"/>
              <a:gd name="connsiteY2" fmla="*/ 202407 h 204788"/>
              <a:gd name="connsiteX3" fmla="*/ 95250 w 350044"/>
              <a:gd name="connsiteY3" fmla="*/ 123825 h 204788"/>
              <a:gd name="connsiteX4" fmla="*/ 47625 w 350044"/>
              <a:gd name="connsiteY4" fmla="*/ 0 h 204788"/>
              <a:gd name="connsiteX5" fmla="*/ 159544 w 350044"/>
              <a:gd name="connsiteY5" fmla="*/ 76200 h 204788"/>
              <a:gd name="connsiteX6" fmla="*/ 350044 w 350044"/>
              <a:gd name="connsiteY6" fmla="*/ 47625 h 204788"/>
              <a:gd name="connsiteX7" fmla="*/ 288132 w 350044"/>
              <a:gd name="connsiteY7" fmla="*/ 173832 h 20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0044" h="204788">
                <a:moveTo>
                  <a:pt x="288132" y="173832"/>
                </a:moveTo>
                <a:lnTo>
                  <a:pt x="114300" y="204788"/>
                </a:lnTo>
                <a:lnTo>
                  <a:pt x="0" y="202407"/>
                </a:lnTo>
                <a:lnTo>
                  <a:pt x="95250" y="123825"/>
                </a:lnTo>
                <a:lnTo>
                  <a:pt x="47625" y="0"/>
                </a:lnTo>
                <a:lnTo>
                  <a:pt x="159544" y="76200"/>
                </a:lnTo>
                <a:lnTo>
                  <a:pt x="350044" y="47625"/>
                </a:lnTo>
                <a:lnTo>
                  <a:pt x="288132" y="173832"/>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7107022" y="5594119"/>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7188419" y="5724115"/>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7299609" y="5680348"/>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7248744" y="5775709"/>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7340819" y="5768565"/>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Freeform 208"/>
          <p:cNvSpPr/>
          <p:nvPr/>
        </p:nvSpPr>
        <p:spPr>
          <a:xfrm>
            <a:off x="7258269" y="5736815"/>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Frame 209"/>
          <p:cNvSpPr/>
          <p:nvPr/>
        </p:nvSpPr>
        <p:spPr>
          <a:xfrm>
            <a:off x="6539914" y="4946362"/>
            <a:ext cx="1670855" cy="2230633"/>
          </a:xfrm>
          <a:prstGeom prst="frame">
            <a:avLst>
              <a:gd name="adj1" fmla="val 26993"/>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11" name="Group 210"/>
          <p:cNvGrpSpPr/>
          <p:nvPr/>
        </p:nvGrpSpPr>
        <p:grpSpPr>
          <a:xfrm flipH="1">
            <a:off x="7531678" y="4638984"/>
            <a:ext cx="1120191" cy="1171650"/>
            <a:chOff x="1858464" y="2554917"/>
            <a:chExt cx="812927" cy="850271"/>
          </a:xfrm>
        </p:grpSpPr>
        <p:sp>
          <p:nvSpPr>
            <p:cNvPr id="212" name="Freeform 211"/>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Freeform 212"/>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213"/>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214"/>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215"/>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7" name="Group 216"/>
            <p:cNvGrpSpPr/>
            <p:nvPr/>
          </p:nvGrpSpPr>
          <p:grpSpPr>
            <a:xfrm>
              <a:off x="1858464" y="2703634"/>
              <a:ext cx="305938" cy="409494"/>
              <a:chOff x="1843828" y="2654403"/>
              <a:chExt cx="305938" cy="409494"/>
            </a:xfrm>
          </p:grpSpPr>
          <p:sp>
            <p:nvSpPr>
              <p:cNvPr id="229" name="Freeform 228"/>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22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Freeform 23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8" name="Oval 217"/>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2340695" y="2611472"/>
              <a:ext cx="330696" cy="231532"/>
              <a:chOff x="2355460" y="2587868"/>
              <a:chExt cx="330696" cy="231532"/>
            </a:xfrm>
          </p:grpSpPr>
          <p:sp>
            <p:nvSpPr>
              <p:cNvPr id="227" name="Freeform 226"/>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Oval 227"/>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0" name="Freeform 219"/>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1" name="Group 220"/>
            <p:cNvGrpSpPr/>
            <p:nvPr/>
          </p:nvGrpSpPr>
          <p:grpSpPr>
            <a:xfrm>
              <a:off x="2437357" y="2666309"/>
              <a:ext cx="69406" cy="69406"/>
              <a:chOff x="2523175" y="1394290"/>
              <a:chExt cx="69406" cy="69406"/>
            </a:xfrm>
          </p:grpSpPr>
          <p:sp>
            <p:nvSpPr>
              <p:cNvPr id="225" name="Oval 22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2" name="Group 221"/>
            <p:cNvGrpSpPr/>
            <p:nvPr/>
          </p:nvGrpSpPr>
          <p:grpSpPr>
            <a:xfrm>
              <a:off x="2516956" y="2651417"/>
              <a:ext cx="69406" cy="69406"/>
              <a:chOff x="2523175" y="1394290"/>
              <a:chExt cx="69406" cy="69406"/>
            </a:xfrm>
          </p:grpSpPr>
          <p:sp>
            <p:nvSpPr>
              <p:cNvPr id="223" name="Oval 222"/>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Oval 223"/>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729056350"/>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withEffect">
                                  <p:stCondLst>
                                    <p:cond delay="0"/>
                                  </p:stCondLst>
                                  <p:childTnLst>
                                    <p:animRot by="-1800000">
                                      <p:cBhvr>
                                        <p:cTn id="6" dur="300" fill="hold"/>
                                        <p:tgtEl>
                                          <p:spTgt spid="211"/>
                                        </p:tgtEl>
                                        <p:attrNameLst>
                                          <p:attrName>r</p:attrName>
                                        </p:attrNameLst>
                                      </p:cBhvr>
                                    </p:animRot>
                                  </p:childTnLst>
                                </p:cTn>
                              </p:par>
                              <p:par>
                                <p:cTn id="7" presetID="42" presetClass="path" presetSubtype="0" accel="50000" decel="50000" fill="hold" nodeType="withEffect">
                                  <p:stCondLst>
                                    <p:cond delay="0"/>
                                  </p:stCondLst>
                                  <p:childTnLst>
                                    <p:animMotion origin="layout" path="M 4.16667E-6 4.44444E-6 L -0.03073 0.07291 " pathEditMode="relative" rAng="0" ptsTypes="AA">
                                      <p:cBhvr>
                                        <p:cTn id="8" dur="500" fill="hold"/>
                                        <p:tgtEl>
                                          <p:spTgt spid="211"/>
                                        </p:tgtEl>
                                        <p:attrNameLst>
                                          <p:attrName>ppt_x</p:attrName>
                                          <p:attrName>ppt_y</p:attrName>
                                        </p:attrNameLst>
                                      </p:cBhvr>
                                      <p:rCtr x="-1545" y="3634"/>
                                    </p:animMotion>
                                  </p:childTnLst>
                                </p:cTn>
                              </p:par>
                              <p:par>
                                <p:cTn id="9" presetID="32" presetClass="emph" presetSubtype="0" repeatCount="indefinite" fill="hold" nodeType="withEffect">
                                  <p:stCondLst>
                                    <p:cond delay="0"/>
                                  </p:stCondLst>
                                  <p:childTnLst>
                                    <p:animRot by="120000">
                                      <p:cBhvr>
                                        <p:cTn id="10" dur="50" fill="hold">
                                          <p:stCondLst>
                                            <p:cond delay="0"/>
                                          </p:stCondLst>
                                        </p:cTn>
                                        <p:tgtEl>
                                          <p:spTgt spid="211"/>
                                        </p:tgtEl>
                                        <p:attrNameLst>
                                          <p:attrName>r</p:attrName>
                                        </p:attrNameLst>
                                      </p:cBhvr>
                                    </p:animRot>
                                    <p:animRot by="-240000">
                                      <p:cBhvr>
                                        <p:cTn id="11" dur="100" fill="hold">
                                          <p:stCondLst>
                                            <p:cond delay="100"/>
                                          </p:stCondLst>
                                        </p:cTn>
                                        <p:tgtEl>
                                          <p:spTgt spid="211"/>
                                        </p:tgtEl>
                                        <p:attrNameLst>
                                          <p:attrName>r</p:attrName>
                                        </p:attrNameLst>
                                      </p:cBhvr>
                                    </p:animRot>
                                    <p:animRot by="240000">
                                      <p:cBhvr>
                                        <p:cTn id="12" dur="100" fill="hold">
                                          <p:stCondLst>
                                            <p:cond delay="200"/>
                                          </p:stCondLst>
                                        </p:cTn>
                                        <p:tgtEl>
                                          <p:spTgt spid="211"/>
                                        </p:tgtEl>
                                        <p:attrNameLst>
                                          <p:attrName>r</p:attrName>
                                        </p:attrNameLst>
                                      </p:cBhvr>
                                    </p:animRot>
                                    <p:animRot by="-240000">
                                      <p:cBhvr>
                                        <p:cTn id="13" dur="100" fill="hold">
                                          <p:stCondLst>
                                            <p:cond delay="300"/>
                                          </p:stCondLst>
                                        </p:cTn>
                                        <p:tgtEl>
                                          <p:spTgt spid="211"/>
                                        </p:tgtEl>
                                        <p:attrNameLst>
                                          <p:attrName>r</p:attrName>
                                        </p:attrNameLst>
                                      </p:cBhvr>
                                    </p:animRot>
                                    <p:animRot by="120000">
                                      <p:cBhvr>
                                        <p:cTn id="14" dur="100" fill="hold">
                                          <p:stCondLst>
                                            <p:cond delay="400"/>
                                          </p:stCondLst>
                                        </p:cTn>
                                        <p:tgtEl>
                                          <p:spTgt spid="211"/>
                                        </p:tgtEl>
                                        <p:attrNameLst>
                                          <p:attrName>r</p:attrName>
                                        </p:attrNameLst>
                                      </p:cBhvr>
                                    </p:animRot>
                                  </p:childTnLst>
                                </p:cTn>
                              </p:par>
                              <p:par>
                                <p:cTn id="15" presetID="1" presetClass="entr" presetSubtype="0" fill="hold" nodeType="withEffect">
                                  <p:stCondLst>
                                    <p:cond delay="1000"/>
                                  </p:stCondLst>
                                  <p:childTnLst>
                                    <p:set>
                                      <p:cBhvr>
                                        <p:cTn id="16" dur="1" fill="hold">
                                          <p:stCondLst>
                                            <p:cond delay="0"/>
                                          </p:stCondLst>
                                        </p:cTn>
                                        <p:tgtEl>
                                          <p:spTgt spid="148"/>
                                        </p:tgtEl>
                                        <p:attrNameLst>
                                          <p:attrName>style.visibility</p:attrName>
                                        </p:attrNameLst>
                                      </p:cBhvr>
                                      <p:to>
                                        <p:strVal val="visible"/>
                                      </p:to>
                                    </p:set>
                                  </p:childTnLst>
                                </p:cTn>
                              </p:par>
                              <p:par>
                                <p:cTn id="17" presetID="1" presetClass="entr" presetSubtype="0" fill="hold" grpId="0" nodeType="withEffect">
                                  <p:stCondLst>
                                    <p:cond delay="1000"/>
                                  </p:stCondLst>
                                  <p:childTnLst>
                                    <p:set>
                                      <p:cBhvr>
                                        <p:cTn id="18" dur="1" fill="hold">
                                          <p:stCondLst>
                                            <p:cond delay="0"/>
                                          </p:stCondLst>
                                        </p:cTn>
                                        <p:tgtEl>
                                          <p:spTgt spid="205"/>
                                        </p:tgtEl>
                                        <p:attrNameLst>
                                          <p:attrName>style.visibility</p:attrName>
                                        </p:attrNameLst>
                                      </p:cBhvr>
                                      <p:to>
                                        <p:strVal val="visible"/>
                                      </p:to>
                                    </p:set>
                                  </p:childTnLst>
                                </p:cTn>
                              </p:par>
                              <p:par>
                                <p:cTn id="19" presetID="64" presetClass="path" presetSubtype="0" repeatCount="indefinite" fill="hold" grpId="1" nodeType="withEffect">
                                  <p:stCondLst>
                                    <p:cond delay="1000"/>
                                  </p:stCondLst>
                                  <p:childTnLst>
                                    <p:animMotion origin="layout" path="M 3.88889E-6 2.59259E-6 L -0.03698 -0.10949 " pathEditMode="relative" rAng="0" ptsTypes="AA">
                                      <p:cBhvr>
                                        <p:cTn id="20" dur="1000" fill="hold"/>
                                        <p:tgtEl>
                                          <p:spTgt spid="205"/>
                                        </p:tgtEl>
                                        <p:attrNameLst>
                                          <p:attrName>ppt_x</p:attrName>
                                          <p:attrName>ppt_y</p:attrName>
                                        </p:attrNameLst>
                                      </p:cBhvr>
                                      <p:rCtr x="-1858" y="-5486"/>
                                    </p:animMotion>
                                  </p:childTnLst>
                                </p:cTn>
                              </p:par>
                              <p:par>
                                <p:cTn id="21" presetID="1" presetClass="entr" presetSubtype="0" fill="hold" grpId="0" nodeType="withEffect">
                                  <p:stCondLst>
                                    <p:cond delay="1200"/>
                                  </p:stCondLst>
                                  <p:childTnLst>
                                    <p:set>
                                      <p:cBhvr>
                                        <p:cTn id="22" dur="1" fill="hold">
                                          <p:stCondLst>
                                            <p:cond delay="0"/>
                                          </p:stCondLst>
                                        </p:cTn>
                                        <p:tgtEl>
                                          <p:spTgt spid="206"/>
                                        </p:tgtEl>
                                        <p:attrNameLst>
                                          <p:attrName>style.visibility</p:attrName>
                                        </p:attrNameLst>
                                      </p:cBhvr>
                                      <p:to>
                                        <p:strVal val="visible"/>
                                      </p:to>
                                    </p:set>
                                  </p:childTnLst>
                                </p:cTn>
                              </p:par>
                              <p:par>
                                <p:cTn id="23" presetID="64" presetClass="path" presetSubtype="0" repeatCount="indefinite" fill="hold" grpId="1" nodeType="withEffect">
                                  <p:stCondLst>
                                    <p:cond delay="1200"/>
                                  </p:stCondLst>
                                  <p:childTnLst>
                                    <p:animMotion origin="layout" path="M 1.11111E-6 4.07407E-6 L 0.04861 -0.08565 " pathEditMode="relative" rAng="0" ptsTypes="AA">
                                      <p:cBhvr>
                                        <p:cTn id="24" dur="1000" fill="hold"/>
                                        <p:tgtEl>
                                          <p:spTgt spid="206"/>
                                        </p:tgtEl>
                                        <p:attrNameLst>
                                          <p:attrName>ppt_x</p:attrName>
                                          <p:attrName>ppt_y</p:attrName>
                                        </p:attrNameLst>
                                      </p:cBhvr>
                                      <p:rCtr x="2431" y="-4282"/>
                                    </p:animMotion>
                                  </p:childTnLst>
                                </p:cTn>
                              </p:par>
                              <p:par>
                                <p:cTn id="25" presetID="1" presetClass="entr" presetSubtype="0" fill="hold" grpId="0" nodeType="withEffect">
                                  <p:stCondLst>
                                    <p:cond delay="1400"/>
                                  </p:stCondLst>
                                  <p:childTnLst>
                                    <p:set>
                                      <p:cBhvr>
                                        <p:cTn id="26" dur="1" fill="hold">
                                          <p:stCondLst>
                                            <p:cond delay="0"/>
                                          </p:stCondLst>
                                        </p:cTn>
                                        <p:tgtEl>
                                          <p:spTgt spid="207"/>
                                        </p:tgtEl>
                                        <p:attrNameLst>
                                          <p:attrName>style.visibility</p:attrName>
                                        </p:attrNameLst>
                                      </p:cBhvr>
                                      <p:to>
                                        <p:strVal val="visible"/>
                                      </p:to>
                                    </p:set>
                                  </p:childTnLst>
                                </p:cTn>
                              </p:par>
                              <p:par>
                                <p:cTn id="27" presetID="64" presetClass="path" presetSubtype="0" repeatCount="indefinite" fill="hold" grpId="1" nodeType="withEffect">
                                  <p:stCondLst>
                                    <p:cond delay="1400"/>
                                  </p:stCondLst>
                                  <p:childTnLst>
                                    <p:animMotion origin="layout" path="M -3.33333E-6 3.7037E-6 L -0.07916 0.03356 " pathEditMode="relative" rAng="0" ptsTypes="AA">
                                      <p:cBhvr>
                                        <p:cTn id="28" dur="1000" fill="hold"/>
                                        <p:tgtEl>
                                          <p:spTgt spid="207"/>
                                        </p:tgtEl>
                                        <p:attrNameLst>
                                          <p:attrName>ppt_x</p:attrName>
                                          <p:attrName>ppt_y</p:attrName>
                                        </p:attrNameLst>
                                      </p:cBhvr>
                                      <p:rCtr x="-3958" y="1667"/>
                                    </p:animMotion>
                                  </p:childTnLst>
                                </p:cTn>
                              </p:par>
                              <p:par>
                                <p:cTn id="29" presetID="1" presetClass="entr" presetSubtype="0" fill="hold" grpId="0" nodeType="withEffect">
                                  <p:stCondLst>
                                    <p:cond delay="1600"/>
                                  </p:stCondLst>
                                  <p:childTnLst>
                                    <p:set>
                                      <p:cBhvr>
                                        <p:cTn id="30" dur="1" fill="hold">
                                          <p:stCondLst>
                                            <p:cond delay="0"/>
                                          </p:stCondLst>
                                        </p:cTn>
                                        <p:tgtEl>
                                          <p:spTgt spid="208"/>
                                        </p:tgtEl>
                                        <p:attrNameLst>
                                          <p:attrName>style.visibility</p:attrName>
                                        </p:attrNameLst>
                                      </p:cBhvr>
                                      <p:to>
                                        <p:strVal val="visible"/>
                                      </p:to>
                                    </p:set>
                                  </p:childTnLst>
                                </p:cTn>
                              </p:par>
                              <p:par>
                                <p:cTn id="31" presetID="64" presetClass="path" presetSubtype="0" repeatCount="indefinite" fill="hold" grpId="1" nodeType="withEffect">
                                  <p:stCondLst>
                                    <p:cond delay="1600"/>
                                  </p:stCondLst>
                                  <p:childTnLst>
                                    <p:animMotion origin="layout" path="M -2.77778E-6 1.11111E-6 L 0.06077 0.05694 " pathEditMode="relative" rAng="0" ptsTypes="AA">
                                      <p:cBhvr>
                                        <p:cTn id="32" dur="1000" fill="hold"/>
                                        <p:tgtEl>
                                          <p:spTgt spid="208"/>
                                        </p:tgtEl>
                                        <p:attrNameLst>
                                          <p:attrName>ppt_x</p:attrName>
                                          <p:attrName>ppt_y</p:attrName>
                                        </p:attrNameLst>
                                      </p:cBhvr>
                                      <p:rCtr x="3038" y="2847"/>
                                    </p:animMotion>
                                  </p:childTnLst>
                                </p:cTn>
                              </p:par>
                              <p:par>
                                <p:cTn id="33" presetID="1" presetClass="entr" presetSubtype="0" fill="hold" grpId="0" nodeType="withEffect">
                                  <p:stCondLst>
                                    <p:cond delay="1800"/>
                                  </p:stCondLst>
                                  <p:childTnLst>
                                    <p:set>
                                      <p:cBhvr>
                                        <p:cTn id="34" dur="1" fill="hold">
                                          <p:stCondLst>
                                            <p:cond delay="0"/>
                                          </p:stCondLst>
                                        </p:cTn>
                                        <p:tgtEl>
                                          <p:spTgt spid="209"/>
                                        </p:tgtEl>
                                        <p:attrNameLst>
                                          <p:attrName>style.visibility</p:attrName>
                                        </p:attrNameLst>
                                      </p:cBhvr>
                                      <p:to>
                                        <p:strVal val="visible"/>
                                      </p:to>
                                    </p:set>
                                  </p:childTnLst>
                                </p:cTn>
                              </p:par>
                              <p:par>
                                <p:cTn id="35" presetID="64" presetClass="path" presetSubtype="0" repeatCount="indefinite" fill="hold" grpId="1" nodeType="withEffect">
                                  <p:stCondLst>
                                    <p:cond delay="1800"/>
                                  </p:stCondLst>
                                  <p:childTnLst>
                                    <p:animMotion origin="layout" path="M 5E-6 7.40741E-7 L -0.05521 0.09491 " pathEditMode="relative" rAng="0" ptsTypes="AA">
                                      <p:cBhvr>
                                        <p:cTn id="36" dur="1000" fill="hold"/>
                                        <p:tgtEl>
                                          <p:spTgt spid="209"/>
                                        </p:tgtEl>
                                        <p:attrNameLst>
                                          <p:attrName>ppt_x</p:attrName>
                                          <p:attrName>ppt_y</p:attrName>
                                        </p:attrNameLst>
                                      </p:cBhvr>
                                      <p:rCtr x="-2760" y="4745"/>
                                    </p:animMotion>
                                  </p:childTnLst>
                                </p:cTn>
                              </p:par>
                              <p:par>
                                <p:cTn id="37" presetID="10" presetClass="entr" presetSubtype="0" fill="hold" grpId="0" nodeType="withEffect">
                                  <p:stCondLst>
                                    <p:cond delay="2500"/>
                                  </p:stCondLst>
                                  <p:childTnLst>
                                    <p:set>
                                      <p:cBhvr>
                                        <p:cTn id="38" dur="1" fill="hold">
                                          <p:stCondLst>
                                            <p:cond delay="0"/>
                                          </p:stCondLst>
                                        </p:cTn>
                                        <p:tgtEl>
                                          <p:spTgt spid="203"/>
                                        </p:tgtEl>
                                        <p:attrNameLst>
                                          <p:attrName>style.visibility</p:attrName>
                                        </p:attrNameLst>
                                      </p:cBhvr>
                                      <p:to>
                                        <p:strVal val="visible"/>
                                      </p:to>
                                    </p:set>
                                    <p:animEffect transition="in" filter="fade">
                                      <p:cBhvr>
                                        <p:cTn id="39" dur="500"/>
                                        <p:tgtEl>
                                          <p:spTgt spid="203"/>
                                        </p:tgtEl>
                                      </p:cBhvr>
                                    </p:animEffect>
                                  </p:childTnLst>
                                </p:cTn>
                              </p:par>
                              <p:par>
                                <p:cTn id="40" presetID="10" presetClass="entr" presetSubtype="0" fill="hold" grpId="0" nodeType="withEffect">
                                  <p:stCondLst>
                                    <p:cond delay="3500"/>
                                  </p:stCondLst>
                                  <p:childTnLst>
                                    <p:set>
                                      <p:cBhvr>
                                        <p:cTn id="41" dur="1" fill="hold">
                                          <p:stCondLst>
                                            <p:cond delay="0"/>
                                          </p:stCondLst>
                                        </p:cTn>
                                        <p:tgtEl>
                                          <p:spTgt spid="204"/>
                                        </p:tgtEl>
                                        <p:attrNameLst>
                                          <p:attrName>style.visibility</p:attrName>
                                        </p:attrNameLst>
                                      </p:cBhvr>
                                      <p:to>
                                        <p:strVal val="visible"/>
                                      </p:to>
                                    </p:set>
                                    <p:animEffect transition="in" filter="fade">
                                      <p:cBhvr>
                                        <p:cTn id="42" dur="5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 grpId="0" animBg="1"/>
      <p:bldP spid="204" grpId="0" animBg="1"/>
      <p:bldP spid="205" grpId="0" animBg="1"/>
      <p:bldP spid="205" grpId="1" animBg="1"/>
      <p:bldP spid="206" grpId="0" animBg="1"/>
      <p:bldP spid="206" grpId="1" animBg="1"/>
      <p:bldP spid="207" grpId="0" animBg="1"/>
      <p:bldP spid="207" grpId="1" animBg="1"/>
      <p:bldP spid="208" grpId="0" animBg="1"/>
      <p:bldP spid="208" grpId="1" animBg="1"/>
      <p:bldP spid="209" grpId="0" animBg="1"/>
      <p:bldP spid="209" grpId="1"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2" name="Group 231"/>
          <p:cNvGrpSpPr/>
          <p:nvPr/>
        </p:nvGrpSpPr>
        <p:grpSpPr>
          <a:xfrm>
            <a:off x="7032529" y="5507750"/>
            <a:ext cx="697543" cy="1081423"/>
            <a:chOff x="2852607" y="2643821"/>
            <a:chExt cx="1921794" cy="2979420"/>
          </a:xfrm>
        </p:grpSpPr>
        <p:grpSp>
          <p:nvGrpSpPr>
            <p:cNvPr id="233" name="Group 232"/>
            <p:cNvGrpSpPr/>
            <p:nvPr/>
          </p:nvGrpSpPr>
          <p:grpSpPr>
            <a:xfrm>
              <a:off x="2852607" y="2643821"/>
              <a:ext cx="1921794" cy="2979420"/>
              <a:chOff x="1905000" y="1463040"/>
              <a:chExt cx="1921794" cy="2979420"/>
            </a:xfrm>
          </p:grpSpPr>
          <p:grpSp>
            <p:nvGrpSpPr>
              <p:cNvPr id="250" name="Group 249"/>
              <p:cNvGrpSpPr/>
              <p:nvPr/>
            </p:nvGrpSpPr>
            <p:grpSpPr>
              <a:xfrm>
                <a:off x="1905000" y="1463040"/>
                <a:ext cx="1921794" cy="2979420"/>
                <a:chOff x="4429191" y="1310640"/>
                <a:chExt cx="1921794" cy="2979420"/>
              </a:xfrm>
            </p:grpSpPr>
            <p:sp>
              <p:nvSpPr>
                <p:cNvPr id="252" name="Freeform 251"/>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Freeform 252"/>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TextBox 253"/>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55" name="TextBox 254"/>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51" name="Freeform 250"/>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4" name="Freeform 233"/>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Freeform 234"/>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Freeform 235"/>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Freeform 236"/>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Freeform 237"/>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Freeform 238"/>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Freeform 239"/>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Freeform 240"/>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Freeform 241"/>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Freeform 242"/>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Freeform 243"/>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Freeform 244"/>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Freeform 245"/>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Freeform 246"/>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248"/>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6" name="Group 255"/>
          <p:cNvGrpSpPr/>
          <p:nvPr/>
        </p:nvGrpSpPr>
        <p:grpSpPr>
          <a:xfrm>
            <a:off x="7104669" y="5595303"/>
            <a:ext cx="431006" cy="371475"/>
            <a:chOff x="466725" y="2374106"/>
            <a:chExt cx="431006" cy="371475"/>
          </a:xfrm>
        </p:grpSpPr>
        <p:sp>
          <p:nvSpPr>
            <p:cNvPr id="257" name="Freeform 256"/>
            <p:cNvSpPr/>
            <p:nvPr/>
          </p:nvSpPr>
          <p:spPr>
            <a:xfrm>
              <a:off x="466725" y="2374106"/>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8" name="Freeform 257"/>
            <p:cNvSpPr/>
            <p:nvPr/>
          </p:nvSpPr>
          <p:spPr>
            <a:xfrm>
              <a:off x="594784"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Freeform 258"/>
            <p:cNvSpPr/>
            <p:nvPr/>
          </p:nvSpPr>
          <p:spPr>
            <a:xfrm>
              <a:off x="685800"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 name="Freeform 259"/>
            <p:cNvSpPr/>
            <p:nvPr/>
          </p:nvSpPr>
          <p:spPr>
            <a:xfrm>
              <a:off x="644793" y="257413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Freeform 260"/>
            <p:cNvSpPr/>
            <p:nvPr/>
          </p:nvSpPr>
          <p:spPr>
            <a:xfrm>
              <a:off x="737668"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Freeform 261"/>
            <p:cNvSpPr/>
            <p:nvPr/>
          </p:nvSpPr>
          <p:spPr>
            <a:xfrm>
              <a:off x="744803" y="2578321"/>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Freeform 262"/>
            <p:cNvSpPr/>
            <p:nvPr/>
          </p:nvSpPr>
          <p:spPr>
            <a:xfrm>
              <a:off x="551918" y="254793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Freeform 263"/>
            <p:cNvSpPr/>
            <p:nvPr/>
          </p:nvSpPr>
          <p:spPr>
            <a:xfrm>
              <a:off x="609600"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a:off x="611981" y="2618806"/>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reeform 265"/>
            <p:cNvSpPr/>
            <p:nvPr/>
          </p:nvSpPr>
          <p:spPr>
            <a:xfrm>
              <a:off x="647696" y="250031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7" name="Freeform 266"/>
          <p:cNvSpPr/>
          <p:nvPr/>
        </p:nvSpPr>
        <p:spPr>
          <a:xfrm>
            <a:off x="7116575" y="5597684"/>
            <a:ext cx="350044" cy="204788"/>
          </a:xfrm>
          <a:custGeom>
            <a:avLst/>
            <a:gdLst>
              <a:gd name="connsiteX0" fmla="*/ 288132 w 350044"/>
              <a:gd name="connsiteY0" fmla="*/ 173832 h 204788"/>
              <a:gd name="connsiteX1" fmla="*/ 114300 w 350044"/>
              <a:gd name="connsiteY1" fmla="*/ 204788 h 204788"/>
              <a:gd name="connsiteX2" fmla="*/ 0 w 350044"/>
              <a:gd name="connsiteY2" fmla="*/ 202407 h 204788"/>
              <a:gd name="connsiteX3" fmla="*/ 95250 w 350044"/>
              <a:gd name="connsiteY3" fmla="*/ 123825 h 204788"/>
              <a:gd name="connsiteX4" fmla="*/ 47625 w 350044"/>
              <a:gd name="connsiteY4" fmla="*/ 0 h 204788"/>
              <a:gd name="connsiteX5" fmla="*/ 159544 w 350044"/>
              <a:gd name="connsiteY5" fmla="*/ 76200 h 204788"/>
              <a:gd name="connsiteX6" fmla="*/ 350044 w 350044"/>
              <a:gd name="connsiteY6" fmla="*/ 47625 h 204788"/>
              <a:gd name="connsiteX7" fmla="*/ 288132 w 350044"/>
              <a:gd name="connsiteY7" fmla="*/ 173832 h 20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0044" h="204788">
                <a:moveTo>
                  <a:pt x="288132" y="173832"/>
                </a:moveTo>
                <a:lnTo>
                  <a:pt x="114300" y="204788"/>
                </a:lnTo>
                <a:lnTo>
                  <a:pt x="0" y="202407"/>
                </a:lnTo>
                <a:lnTo>
                  <a:pt x="95250" y="123825"/>
                </a:lnTo>
                <a:lnTo>
                  <a:pt x="47625" y="0"/>
                </a:lnTo>
                <a:lnTo>
                  <a:pt x="159544" y="76200"/>
                </a:lnTo>
                <a:lnTo>
                  <a:pt x="350044" y="47625"/>
                </a:lnTo>
                <a:lnTo>
                  <a:pt x="288132" y="173832"/>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Freeform 267"/>
          <p:cNvSpPr/>
          <p:nvPr/>
        </p:nvSpPr>
        <p:spPr>
          <a:xfrm>
            <a:off x="7105822" y="5595482"/>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Freeform 268"/>
          <p:cNvSpPr/>
          <p:nvPr/>
        </p:nvSpPr>
        <p:spPr>
          <a:xfrm>
            <a:off x="7187219" y="5725478"/>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Freeform 269"/>
          <p:cNvSpPr/>
          <p:nvPr/>
        </p:nvSpPr>
        <p:spPr>
          <a:xfrm>
            <a:off x="7298409" y="5681711"/>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Freeform 270"/>
          <p:cNvSpPr/>
          <p:nvPr/>
        </p:nvSpPr>
        <p:spPr>
          <a:xfrm>
            <a:off x="7247544" y="5777072"/>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Freeform 271"/>
          <p:cNvSpPr/>
          <p:nvPr/>
        </p:nvSpPr>
        <p:spPr>
          <a:xfrm>
            <a:off x="7339619" y="5769928"/>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Freeform 272"/>
          <p:cNvSpPr/>
          <p:nvPr/>
        </p:nvSpPr>
        <p:spPr>
          <a:xfrm>
            <a:off x="7257069" y="5738178"/>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Frame 273"/>
          <p:cNvSpPr/>
          <p:nvPr/>
        </p:nvSpPr>
        <p:spPr>
          <a:xfrm>
            <a:off x="6538714" y="4947725"/>
            <a:ext cx="1670855" cy="2230633"/>
          </a:xfrm>
          <a:prstGeom prst="frame">
            <a:avLst>
              <a:gd name="adj1" fmla="val 26993"/>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75" name="Group 274"/>
          <p:cNvGrpSpPr/>
          <p:nvPr/>
        </p:nvGrpSpPr>
        <p:grpSpPr>
          <a:xfrm rot="20493962">
            <a:off x="6938228" y="5045732"/>
            <a:ext cx="1033943" cy="736681"/>
            <a:chOff x="515243" y="1754744"/>
            <a:chExt cx="1033943" cy="736681"/>
          </a:xfrm>
        </p:grpSpPr>
        <p:sp>
          <p:nvSpPr>
            <p:cNvPr id="276" name="Freeform 275"/>
            <p:cNvSpPr/>
            <p:nvPr/>
          </p:nvSpPr>
          <p:spPr>
            <a:xfrm rot="15401727" flipH="1">
              <a:off x="816534" y="2348809"/>
              <a:ext cx="88246" cy="125704"/>
            </a:xfrm>
            <a:custGeom>
              <a:avLst/>
              <a:gdLst>
                <a:gd name="connsiteX0" fmla="*/ 130969 w 130969"/>
                <a:gd name="connsiteY0" fmla="*/ 0 h 197644"/>
                <a:gd name="connsiteX1" fmla="*/ 0 w 130969"/>
                <a:gd name="connsiteY1" fmla="*/ 197644 h 197644"/>
                <a:gd name="connsiteX0" fmla="*/ 64040 w 64040"/>
                <a:gd name="connsiteY0" fmla="*/ 0 h 91224"/>
                <a:gd name="connsiteX1" fmla="*/ 0 w 64040"/>
                <a:gd name="connsiteY1" fmla="*/ 91224 h 91224"/>
              </a:gdLst>
              <a:ahLst/>
              <a:cxnLst>
                <a:cxn ang="0">
                  <a:pos x="connsiteX0" y="connsiteY0"/>
                </a:cxn>
                <a:cxn ang="0">
                  <a:pos x="connsiteX1" y="connsiteY1"/>
                </a:cxn>
              </a:cxnLst>
              <a:rect l="l" t="t" r="r" b="b"/>
              <a:pathLst>
                <a:path w="64040" h="91224">
                  <a:moveTo>
                    <a:pt x="64040" y="0"/>
                  </a:moveTo>
                  <a:lnTo>
                    <a:pt x="0" y="9122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7" name="Group 276"/>
            <p:cNvGrpSpPr/>
            <p:nvPr/>
          </p:nvGrpSpPr>
          <p:grpSpPr>
            <a:xfrm>
              <a:off x="515243" y="1754744"/>
              <a:ext cx="1033943" cy="736681"/>
              <a:chOff x="515243" y="1754744"/>
              <a:chExt cx="1033943" cy="736681"/>
            </a:xfrm>
          </p:grpSpPr>
          <p:sp>
            <p:nvSpPr>
              <p:cNvPr id="278" name="Freeform 277"/>
              <p:cNvSpPr/>
              <p:nvPr/>
            </p:nvSpPr>
            <p:spPr>
              <a:xfrm rot="15401727" flipH="1">
                <a:off x="1291103" y="1846242"/>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Freeform 278"/>
              <p:cNvSpPr/>
              <p:nvPr/>
            </p:nvSpPr>
            <p:spPr>
              <a:xfrm rot="15401727" flipH="1">
                <a:off x="1330980" y="2014874"/>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0" name="Group 279"/>
              <p:cNvGrpSpPr/>
              <p:nvPr/>
            </p:nvGrpSpPr>
            <p:grpSpPr>
              <a:xfrm rot="15401727" flipH="1">
                <a:off x="586592" y="1683395"/>
                <a:ext cx="421574" cy="564271"/>
                <a:chOff x="1843828" y="2654403"/>
                <a:chExt cx="305938" cy="409494"/>
              </a:xfrm>
            </p:grpSpPr>
            <p:sp>
              <p:nvSpPr>
                <p:cNvPr id="283" name="Freeform 28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Freeform 28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Freeform 28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81" name="Oval 280"/>
              <p:cNvSpPr/>
              <p:nvPr/>
            </p:nvSpPr>
            <p:spPr>
              <a:xfrm rot="15401727" flipH="1">
                <a:off x="736101" y="1920377"/>
                <a:ext cx="571048" cy="571048"/>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2" name="Freeform 281"/>
              <p:cNvSpPr/>
              <p:nvPr/>
            </p:nvSpPr>
            <p:spPr>
              <a:xfrm rot="15916518" flipH="1">
                <a:off x="897285" y="2096192"/>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6" name="Group 85" descr="Left:  Group 1"/>
          <p:cNvGrpSpPr/>
          <p:nvPr/>
        </p:nvGrpSpPr>
        <p:grpSpPr>
          <a:xfrm>
            <a:off x="1909103" y="1633559"/>
            <a:ext cx="1668494" cy="2222110"/>
            <a:chOff x="4728473" y="3223998"/>
            <a:chExt cx="1668494" cy="2222110"/>
          </a:xfrm>
        </p:grpSpPr>
        <p:grpSp>
          <p:nvGrpSpPr>
            <p:cNvPr id="90" name="Group 89"/>
            <p:cNvGrpSpPr/>
            <p:nvPr/>
          </p:nvGrpSpPr>
          <p:grpSpPr>
            <a:xfrm>
              <a:off x="4947456" y="3223998"/>
              <a:ext cx="780072" cy="2033118"/>
              <a:chOff x="4029089" y="2298229"/>
              <a:chExt cx="1635050" cy="4261466"/>
            </a:xfrm>
          </p:grpSpPr>
          <p:sp>
            <p:nvSpPr>
              <p:cNvPr id="115" name="Freeform 11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7" name="Group 116"/>
              <p:cNvGrpSpPr/>
              <p:nvPr/>
            </p:nvGrpSpPr>
            <p:grpSpPr>
              <a:xfrm>
                <a:off x="4475823" y="4038992"/>
                <a:ext cx="442695" cy="1204307"/>
                <a:chOff x="1409647" y="3886592"/>
                <a:chExt cx="442695" cy="1204307"/>
              </a:xfrm>
            </p:grpSpPr>
            <p:sp>
              <p:nvSpPr>
                <p:cNvPr id="122" name="Freeform 12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p:cNvGrpSpPr/>
              <p:nvPr/>
            </p:nvGrpSpPr>
            <p:grpSpPr>
              <a:xfrm flipH="1">
                <a:off x="4994228" y="4036801"/>
                <a:ext cx="442695" cy="1204307"/>
                <a:chOff x="4028134" y="4038992"/>
                <a:chExt cx="442695" cy="1204307"/>
              </a:xfrm>
            </p:grpSpPr>
            <p:sp>
              <p:nvSpPr>
                <p:cNvPr id="120" name="Freeform 11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9" name="Oval 11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7" name="Group 106"/>
            <p:cNvGrpSpPr/>
            <p:nvPr/>
          </p:nvGrpSpPr>
          <p:grpSpPr>
            <a:xfrm>
              <a:off x="4728473" y="3834727"/>
              <a:ext cx="1668494" cy="1611381"/>
              <a:chOff x="1688367" y="2339340"/>
              <a:chExt cx="1668494" cy="1611381"/>
            </a:xfrm>
          </p:grpSpPr>
          <p:sp>
            <p:nvSpPr>
              <p:cNvPr id="108" name="Freeform 10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p:cNvGrpSpPr/>
              <p:nvPr/>
            </p:nvGrpSpPr>
            <p:grpSpPr>
              <a:xfrm>
                <a:off x="1688367" y="3065315"/>
                <a:ext cx="1668494" cy="885406"/>
                <a:chOff x="1688367" y="3065315"/>
                <a:chExt cx="1668494" cy="885406"/>
              </a:xfrm>
            </p:grpSpPr>
            <p:sp>
              <p:nvSpPr>
                <p:cNvPr id="111" name="Freeform 110"/>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770097" y="3662588"/>
                  <a:ext cx="1427235" cy="288133"/>
                  <a:chOff x="1770097" y="3657600"/>
                  <a:chExt cx="1427235" cy="288133"/>
                </a:xfrm>
              </p:grpSpPr>
              <p:sp>
                <p:nvSpPr>
                  <p:cNvPr id="113" name="Rectangle 11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92" name="Group 191"/>
          <p:cNvGrpSpPr/>
          <p:nvPr/>
        </p:nvGrpSpPr>
        <p:grpSpPr>
          <a:xfrm>
            <a:off x="737491" y="-445894"/>
            <a:ext cx="7869650" cy="7582324"/>
            <a:chOff x="737491" y="-445894"/>
            <a:chExt cx="7869650" cy="7582324"/>
          </a:xfrm>
        </p:grpSpPr>
        <p:grpSp>
          <p:nvGrpSpPr>
            <p:cNvPr id="193" name="Group 192"/>
            <p:cNvGrpSpPr/>
            <p:nvPr/>
          </p:nvGrpSpPr>
          <p:grpSpPr>
            <a:xfrm rot="491490">
              <a:off x="737491" y="-445894"/>
              <a:ext cx="7869650" cy="7582324"/>
              <a:chOff x="-21991" y="-380998"/>
              <a:chExt cx="9151671" cy="7239000"/>
            </a:xfrm>
          </p:grpSpPr>
          <p:sp>
            <p:nvSpPr>
              <p:cNvPr id="195" name="Explosion 2 194"/>
              <p:cNvSpPr/>
              <p:nvPr/>
            </p:nvSpPr>
            <p:spPr>
              <a:xfrm rot="1152323">
                <a:off x="1219199" y="-380998"/>
                <a:ext cx="7239000" cy="7239000"/>
              </a:xfrm>
              <a:prstGeom prst="irregularSeal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196" name="TextBox 195"/>
              <p:cNvSpPr txBox="1"/>
              <p:nvPr/>
            </p:nvSpPr>
            <p:spPr>
              <a:xfrm rot="20509080">
                <a:off x="-21991" y="2738974"/>
                <a:ext cx="9151671" cy="999058"/>
              </a:xfrm>
              <a:prstGeom prst="rect">
                <a:avLst/>
              </a:prstGeom>
              <a:noFill/>
            </p:spPr>
            <p:txBody>
              <a:bodyPr wrap="square" rtlCol="0">
                <a:spAutoFit/>
              </a:bodyPr>
              <a:lstStyle/>
              <a:p>
                <a:pPr algn="ctr"/>
                <a:r>
                  <a:rPr lang="en-US" sz="6200" b="1" dirty="0" smtClean="0"/>
                  <a:t>Game Over!</a:t>
                </a:r>
                <a:endParaRPr lang="en-US" sz="6200" b="1" dirty="0"/>
              </a:p>
            </p:txBody>
          </p:sp>
        </p:grpSp>
        <p:sp>
          <p:nvSpPr>
            <p:cNvPr id="194" name="TextBox 193"/>
            <p:cNvSpPr txBox="1"/>
            <p:nvPr/>
          </p:nvSpPr>
          <p:spPr>
            <a:xfrm>
              <a:off x="2971800" y="4329751"/>
              <a:ext cx="2882131" cy="379397"/>
            </a:xfrm>
            <a:prstGeom prst="rect">
              <a:avLst/>
            </a:prstGeom>
            <a:noFill/>
          </p:spPr>
          <p:txBody>
            <a:bodyPr wrap="square" rtlCol="0">
              <a:spAutoFit/>
            </a:bodyPr>
            <a:lstStyle/>
            <a:p>
              <a:pPr algn="ctr"/>
              <a:r>
                <a:rPr lang="en-US" dirty="0" smtClean="0"/>
                <a:t>(Click to try again)</a:t>
              </a:r>
              <a:endParaRPr lang="en-US" dirty="0"/>
            </a:p>
          </p:txBody>
        </p:sp>
      </p:grpSp>
      <p:sp>
        <p:nvSpPr>
          <p:cNvPr id="197" name="Explosion 2 196">
            <a:hlinkClick r:id="rId2" action="ppaction://hlinksldjump"/>
          </p:cNvPr>
          <p:cNvSpPr/>
          <p:nvPr/>
        </p:nvSpPr>
        <p:spPr>
          <a:xfrm rot="1643813">
            <a:off x="1804127" y="-408202"/>
            <a:ext cx="6224917" cy="7582324"/>
          </a:xfrm>
          <a:prstGeom prst="irregularSeal2">
            <a:avLst/>
          </a:prstGeom>
          <a:solidFill>
            <a:srgbClr val="FFFF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Tree>
    <p:extLst>
      <p:ext uri="{BB962C8B-B14F-4D97-AF65-F5344CB8AC3E}">
        <p14:creationId xmlns:p14="http://schemas.microsoft.com/office/powerpoint/2010/main" val="62819929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80" fill="hold">
                                          <p:stCondLst>
                                            <p:cond delay="0"/>
                                          </p:stCondLst>
                                        </p:cTn>
                                        <p:tgtEl>
                                          <p:spTgt spid="275"/>
                                        </p:tgtEl>
                                        <p:attrNameLst>
                                          <p:attrName>r</p:attrName>
                                        </p:attrNameLst>
                                      </p:cBhvr>
                                    </p:animRot>
                                    <p:animRot by="-240000">
                                      <p:cBhvr>
                                        <p:cTn id="7" dur="160" fill="hold">
                                          <p:stCondLst>
                                            <p:cond delay="160"/>
                                          </p:stCondLst>
                                        </p:cTn>
                                        <p:tgtEl>
                                          <p:spTgt spid="275"/>
                                        </p:tgtEl>
                                        <p:attrNameLst>
                                          <p:attrName>r</p:attrName>
                                        </p:attrNameLst>
                                      </p:cBhvr>
                                    </p:animRot>
                                    <p:animRot by="240000">
                                      <p:cBhvr>
                                        <p:cTn id="8" dur="160" fill="hold">
                                          <p:stCondLst>
                                            <p:cond delay="320"/>
                                          </p:stCondLst>
                                        </p:cTn>
                                        <p:tgtEl>
                                          <p:spTgt spid="275"/>
                                        </p:tgtEl>
                                        <p:attrNameLst>
                                          <p:attrName>r</p:attrName>
                                        </p:attrNameLst>
                                      </p:cBhvr>
                                    </p:animRot>
                                    <p:animRot by="-240000">
                                      <p:cBhvr>
                                        <p:cTn id="9" dur="160" fill="hold">
                                          <p:stCondLst>
                                            <p:cond delay="480"/>
                                          </p:stCondLst>
                                        </p:cTn>
                                        <p:tgtEl>
                                          <p:spTgt spid="275"/>
                                        </p:tgtEl>
                                        <p:attrNameLst>
                                          <p:attrName>r</p:attrName>
                                        </p:attrNameLst>
                                      </p:cBhvr>
                                    </p:animRot>
                                    <p:animRot by="120000">
                                      <p:cBhvr>
                                        <p:cTn id="10" dur="160" fill="hold">
                                          <p:stCondLst>
                                            <p:cond delay="640"/>
                                          </p:stCondLst>
                                        </p:cTn>
                                        <p:tgtEl>
                                          <p:spTgt spid="275"/>
                                        </p:tgtEl>
                                        <p:attrNameLst>
                                          <p:attrName>r</p:attrName>
                                        </p:attrNameLst>
                                      </p:cBhvr>
                                    </p:animRot>
                                  </p:childTnLst>
                                </p:cTn>
                              </p:par>
                              <p:par>
                                <p:cTn id="11" presetID="1" presetClass="entr" presetSubtype="0" fill="hold" grpId="0" nodeType="withEffect">
                                  <p:stCondLst>
                                    <p:cond delay="0"/>
                                  </p:stCondLst>
                                  <p:childTnLst>
                                    <p:set>
                                      <p:cBhvr>
                                        <p:cTn id="12" dur="1" fill="hold">
                                          <p:stCondLst>
                                            <p:cond delay="0"/>
                                          </p:stCondLst>
                                        </p:cTn>
                                        <p:tgtEl>
                                          <p:spTgt spid="269"/>
                                        </p:tgtEl>
                                        <p:attrNameLst>
                                          <p:attrName>style.visibility</p:attrName>
                                        </p:attrNameLst>
                                      </p:cBhvr>
                                      <p:to>
                                        <p:strVal val="visible"/>
                                      </p:to>
                                    </p:set>
                                  </p:childTnLst>
                                </p:cTn>
                              </p:par>
                              <p:par>
                                <p:cTn id="13" presetID="64" presetClass="path" presetSubtype="0" repeatCount="indefinite" fill="hold" grpId="1" nodeType="withEffect">
                                  <p:stCondLst>
                                    <p:cond delay="0"/>
                                  </p:stCondLst>
                                  <p:childTnLst>
                                    <p:animMotion origin="layout" path="M 3.88889E-6 2.59259E-6 L -0.03698 -0.10949 " pathEditMode="relative" rAng="0" ptsTypes="AA">
                                      <p:cBhvr>
                                        <p:cTn id="14" dur="1000" fill="hold"/>
                                        <p:tgtEl>
                                          <p:spTgt spid="269"/>
                                        </p:tgtEl>
                                        <p:attrNameLst>
                                          <p:attrName>ppt_x</p:attrName>
                                          <p:attrName>ppt_y</p:attrName>
                                        </p:attrNameLst>
                                      </p:cBhvr>
                                      <p:rCtr x="-1858" y="-5486"/>
                                    </p:animMotion>
                                  </p:childTnLst>
                                </p:cTn>
                              </p:par>
                              <p:par>
                                <p:cTn id="15" presetID="1" presetClass="entr" presetSubtype="0" fill="hold" grpId="0" nodeType="withEffect">
                                  <p:stCondLst>
                                    <p:cond delay="200"/>
                                  </p:stCondLst>
                                  <p:childTnLst>
                                    <p:set>
                                      <p:cBhvr>
                                        <p:cTn id="16" dur="1" fill="hold">
                                          <p:stCondLst>
                                            <p:cond delay="0"/>
                                          </p:stCondLst>
                                        </p:cTn>
                                        <p:tgtEl>
                                          <p:spTgt spid="270"/>
                                        </p:tgtEl>
                                        <p:attrNameLst>
                                          <p:attrName>style.visibility</p:attrName>
                                        </p:attrNameLst>
                                      </p:cBhvr>
                                      <p:to>
                                        <p:strVal val="visible"/>
                                      </p:to>
                                    </p:set>
                                  </p:childTnLst>
                                </p:cTn>
                              </p:par>
                              <p:par>
                                <p:cTn id="17" presetID="64" presetClass="path" presetSubtype="0" repeatCount="indefinite" fill="hold" grpId="1" nodeType="withEffect">
                                  <p:stCondLst>
                                    <p:cond delay="200"/>
                                  </p:stCondLst>
                                  <p:childTnLst>
                                    <p:animMotion origin="layout" path="M 1.11111E-6 4.07407E-6 L 0.04861 -0.08565 " pathEditMode="relative" rAng="0" ptsTypes="AA">
                                      <p:cBhvr>
                                        <p:cTn id="18" dur="1000" fill="hold"/>
                                        <p:tgtEl>
                                          <p:spTgt spid="270"/>
                                        </p:tgtEl>
                                        <p:attrNameLst>
                                          <p:attrName>ppt_x</p:attrName>
                                          <p:attrName>ppt_y</p:attrName>
                                        </p:attrNameLst>
                                      </p:cBhvr>
                                      <p:rCtr x="2431" y="-4282"/>
                                    </p:animMotion>
                                  </p:childTnLst>
                                </p:cTn>
                              </p:par>
                              <p:par>
                                <p:cTn id="19" presetID="1" presetClass="entr" presetSubtype="0" fill="hold" grpId="0" nodeType="withEffect">
                                  <p:stCondLst>
                                    <p:cond delay="400"/>
                                  </p:stCondLst>
                                  <p:childTnLst>
                                    <p:set>
                                      <p:cBhvr>
                                        <p:cTn id="20" dur="1" fill="hold">
                                          <p:stCondLst>
                                            <p:cond delay="0"/>
                                          </p:stCondLst>
                                        </p:cTn>
                                        <p:tgtEl>
                                          <p:spTgt spid="271"/>
                                        </p:tgtEl>
                                        <p:attrNameLst>
                                          <p:attrName>style.visibility</p:attrName>
                                        </p:attrNameLst>
                                      </p:cBhvr>
                                      <p:to>
                                        <p:strVal val="visible"/>
                                      </p:to>
                                    </p:set>
                                  </p:childTnLst>
                                </p:cTn>
                              </p:par>
                              <p:par>
                                <p:cTn id="21" presetID="64" presetClass="path" presetSubtype="0" repeatCount="indefinite" fill="hold" grpId="1" nodeType="withEffect">
                                  <p:stCondLst>
                                    <p:cond delay="400"/>
                                  </p:stCondLst>
                                  <p:childTnLst>
                                    <p:animMotion origin="layout" path="M -3.33333E-6 3.7037E-6 L -0.07916 0.03356 " pathEditMode="relative" rAng="0" ptsTypes="AA">
                                      <p:cBhvr>
                                        <p:cTn id="22" dur="1000" fill="hold"/>
                                        <p:tgtEl>
                                          <p:spTgt spid="271"/>
                                        </p:tgtEl>
                                        <p:attrNameLst>
                                          <p:attrName>ppt_x</p:attrName>
                                          <p:attrName>ppt_y</p:attrName>
                                        </p:attrNameLst>
                                      </p:cBhvr>
                                      <p:rCtr x="-3958" y="1667"/>
                                    </p:animMotion>
                                  </p:childTnLst>
                                </p:cTn>
                              </p:par>
                              <p:par>
                                <p:cTn id="23" presetID="1" presetClass="entr" presetSubtype="0" fill="hold" grpId="0" nodeType="withEffect">
                                  <p:stCondLst>
                                    <p:cond delay="600"/>
                                  </p:stCondLst>
                                  <p:childTnLst>
                                    <p:set>
                                      <p:cBhvr>
                                        <p:cTn id="24" dur="1" fill="hold">
                                          <p:stCondLst>
                                            <p:cond delay="0"/>
                                          </p:stCondLst>
                                        </p:cTn>
                                        <p:tgtEl>
                                          <p:spTgt spid="272"/>
                                        </p:tgtEl>
                                        <p:attrNameLst>
                                          <p:attrName>style.visibility</p:attrName>
                                        </p:attrNameLst>
                                      </p:cBhvr>
                                      <p:to>
                                        <p:strVal val="visible"/>
                                      </p:to>
                                    </p:set>
                                  </p:childTnLst>
                                </p:cTn>
                              </p:par>
                              <p:par>
                                <p:cTn id="25" presetID="64" presetClass="path" presetSubtype="0" repeatCount="indefinite" fill="hold" grpId="1" nodeType="withEffect">
                                  <p:stCondLst>
                                    <p:cond delay="600"/>
                                  </p:stCondLst>
                                  <p:childTnLst>
                                    <p:animMotion origin="layout" path="M -2.77778E-6 1.11111E-6 L 0.06077 0.05694 " pathEditMode="relative" rAng="0" ptsTypes="AA">
                                      <p:cBhvr>
                                        <p:cTn id="26" dur="1000" fill="hold"/>
                                        <p:tgtEl>
                                          <p:spTgt spid="272"/>
                                        </p:tgtEl>
                                        <p:attrNameLst>
                                          <p:attrName>ppt_x</p:attrName>
                                          <p:attrName>ppt_y</p:attrName>
                                        </p:attrNameLst>
                                      </p:cBhvr>
                                      <p:rCtr x="3038" y="2847"/>
                                    </p:animMotion>
                                  </p:childTnLst>
                                </p:cTn>
                              </p:par>
                              <p:par>
                                <p:cTn id="27" presetID="1" presetClass="entr" presetSubtype="0" fill="hold" grpId="0" nodeType="withEffect">
                                  <p:stCondLst>
                                    <p:cond delay="800"/>
                                  </p:stCondLst>
                                  <p:childTnLst>
                                    <p:set>
                                      <p:cBhvr>
                                        <p:cTn id="28" dur="1" fill="hold">
                                          <p:stCondLst>
                                            <p:cond delay="0"/>
                                          </p:stCondLst>
                                        </p:cTn>
                                        <p:tgtEl>
                                          <p:spTgt spid="273"/>
                                        </p:tgtEl>
                                        <p:attrNameLst>
                                          <p:attrName>style.visibility</p:attrName>
                                        </p:attrNameLst>
                                      </p:cBhvr>
                                      <p:to>
                                        <p:strVal val="visible"/>
                                      </p:to>
                                    </p:set>
                                  </p:childTnLst>
                                </p:cTn>
                              </p:par>
                              <p:par>
                                <p:cTn id="29" presetID="64" presetClass="path" presetSubtype="0" repeatCount="indefinite" fill="hold" grpId="1" nodeType="withEffect">
                                  <p:stCondLst>
                                    <p:cond delay="800"/>
                                  </p:stCondLst>
                                  <p:childTnLst>
                                    <p:animMotion origin="layout" path="M 5E-6 7.40741E-7 L -0.05521 0.09491 " pathEditMode="relative" rAng="0" ptsTypes="AA">
                                      <p:cBhvr>
                                        <p:cTn id="30" dur="1000" fill="hold"/>
                                        <p:tgtEl>
                                          <p:spTgt spid="273"/>
                                        </p:tgtEl>
                                        <p:attrNameLst>
                                          <p:attrName>ppt_x</p:attrName>
                                          <p:attrName>ppt_y</p:attrName>
                                        </p:attrNameLst>
                                      </p:cBhvr>
                                      <p:rCtr x="-2760" y="4745"/>
                                    </p:animMotion>
                                  </p:childTnLst>
                                </p:cTn>
                              </p:par>
                              <p:par>
                                <p:cTn id="31" presetID="35" presetClass="entr" presetSubtype="0" fill="hold" nodeType="withEffect">
                                  <p:stCondLst>
                                    <p:cond delay="800"/>
                                  </p:stCondLst>
                                  <p:childTnLst>
                                    <p:set>
                                      <p:cBhvr>
                                        <p:cTn id="32" dur="1" fill="hold">
                                          <p:stCondLst>
                                            <p:cond delay="0"/>
                                          </p:stCondLst>
                                        </p:cTn>
                                        <p:tgtEl>
                                          <p:spTgt spid="192"/>
                                        </p:tgtEl>
                                        <p:attrNameLst>
                                          <p:attrName>style.visibility</p:attrName>
                                        </p:attrNameLst>
                                      </p:cBhvr>
                                      <p:to>
                                        <p:strVal val="visible"/>
                                      </p:to>
                                    </p:set>
                                    <p:animEffect transition="in" filter="fade">
                                      <p:cBhvr>
                                        <p:cTn id="33" dur="500"/>
                                        <p:tgtEl>
                                          <p:spTgt spid="192"/>
                                        </p:tgtEl>
                                      </p:cBhvr>
                                    </p:animEffect>
                                    <p:anim calcmode="lin" valueType="num">
                                      <p:cBhvr>
                                        <p:cTn id="34" dur="500" fill="hold"/>
                                        <p:tgtEl>
                                          <p:spTgt spid="192"/>
                                        </p:tgtEl>
                                        <p:attrNameLst>
                                          <p:attrName>style.rotation</p:attrName>
                                        </p:attrNameLst>
                                      </p:cBhvr>
                                      <p:tavLst>
                                        <p:tav tm="0">
                                          <p:val>
                                            <p:fltVal val="720"/>
                                          </p:val>
                                        </p:tav>
                                        <p:tav tm="100000">
                                          <p:val>
                                            <p:fltVal val="0"/>
                                          </p:val>
                                        </p:tav>
                                      </p:tavLst>
                                    </p:anim>
                                    <p:anim calcmode="lin" valueType="num">
                                      <p:cBhvr>
                                        <p:cTn id="35" dur="500" fill="hold"/>
                                        <p:tgtEl>
                                          <p:spTgt spid="192"/>
                                        </p:tgtEl>
                                        <p:attrNameLst>
                                          <p:attrName>ppt_h</p:attrName>
                                        </p:attrNameLst>
                                      </p:cBhvr>
                                      <p:tavLst>
                                        <p:tav tm="0">
                                          <p:val>
                                            <p:fltVal val="0"/>
                                          </p:val>
                                        </p:tav>
                                        <p:tav tm="100000">
                                          <p:val>
                                            <p:strVal val="#ppt_h"/>
                                          </p:val>
                                        </p:tav>
                                      </p:tavLst>
                                    </p:anim>
                                    <p:anim calcmode="lin" valueType="num">
                                      <p:cBhvr>
                                        <p:cTn id="36" dur="500" fill="hold"/>
                                        <p:tgtEl>
                                          <p:spTgt spid="192"/>
                                        </p:tgtEl>
                                        <p:attrNameLst>
                                          <p:attrName>ppt_w</p:attrName>
                                        </p:attrNameLst>
                                      </p:cBhvr>
                                      <p:tavLst>
                                        <p:tav tm="0">
                                          <p:val>
                                            <p:fltVal val="0"/>
                                          </p:val>
                                        </p:tav>
                                        <p:tav tm="100000">
                                          <p:val>
                                            <p:strVal val="#ppt_w"/>
                                          </p:val>
                                        </p:tav>
                                      </p:tavLst>
                                    </p:anim>
                                  </p:childTnLst>
                                </p:cTn>
                              </p:par>
                              <p:par>
                                <p:cTn id="37" presetID="1" presetClass="entr" presetSubtype="0" fill="hold" grpId="0" nodeType="withEffect">
                                  <p:stCondLst>
                                    <p:cond delay="800"/>
                                  </p:stCondLst>
                                  <p:childTnLst>
                                    <p:set>
                                      <p:cBhvr>
                                        <p:cTn id="38" dur="1" fill="hold">
                                          <p:stCondLst>
                                            <p:cond delay="0"/>
                                          </p:stCondLst>
                                        </p:cTn>
                                        <p:tgtEl>
                                          <p:spTgt spid="1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 grpId="0" animBg="1"/>
      <p:bldP spid="269" grpId="1" animBg="1"/>
      <p:bldP spid="270" grpId="0" animBg="1"/>
      <p:bldP spid="270" grpId="1" animBg="1"/>
      <p:bldP spid="271" grpId="0" animBg="1"/>
      <p:bldP spid="271" grpId="1" animBg="1"/>
      <p:bldP spid="272" grpId="0" animBg="1"/>
      <p:bldP spid="272" grpId="1" animBg="1"/>
      <p:bldP spid="273" grpId="0" animBg="1"/>
      <p:bldP spid="273" grpId="1" animBg="1"/>
      <p:bldP spid="197"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4a, you chose the grain, you now choose to bring the grain back (for some reason), essentially undoing the step you just did.</a:t>
            </a:r>
            <a:endParaRPr lang="en-US" dirty="0"/>
          </a:p>
        </p:txBody>
      </p:sp>
    </p:spTree>
    <p:extLst>
      <p:ext uri="{BB962C8B-B14F-4D97-AF65-F5344CB8AC3E}">
        <p14:creationId xmlns:p14="http://schemas.microsoft.com/office/powerpoint/2010/main" val="746048545"/>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 name="Group 87"/>
          <p:cNvGrpSpPr/>
          <p:nvPr/>
        </p:nvGrpSpPr>
        <p:grpSpPr>
          <a:xfrm flipH="1">
            <a:off x="7530141" y="4642135"/>
            <a:ext cx="1120191" cy="1171650"/>
            <a:chOff x="1858464" y="2554917"/>
            <a:chExt cx="812927" cy="850271"/>
          </a:xfrm>
        </p:grpSpPr>
        <p:sp>
          <p:nvSpPr>
            <p:cNvPr id="89" name="Freeform 8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1858464" y="2703634"/>
              <a:ext cx="305938" cy="409494"/>
              <a:chOff x="1843828" y="2654403"/>
              <a:chExt cx="305938" cy="409494"/>
            </a:xfrm>
          </p:grpSpPr>
          <p:sp>
            <p:nvSpPr>
              <p:cNvPr id="171" name="Freeform 17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6" name="Oval 9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7" name="Group 96"/>
            <p:cNvGrpSpPr/>
            <p:nvPr/>
          </p:nvGrpSpPr>
          <p:grpSpPr>
            <a:xfrm>
              <a:off x="2340695" y="2611472"/>
              <a:ext cx="330696" cy="231532"/>
              <a:chOff x="2355460" y="2587868"/>
              <a:chExt cx="330696" cy="231532"/>
            </a:xfrm>
          </p:grpSpPr>
          <p:sp>
            <p:nvSpPr>
              <p:cNvPr id="169" name="Freeform 16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Oval 16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8" name="Freeform 97"/>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3" name="Group 162"/>
            <p:cNvGrpSpPr/>
            <p:nvPr/>
          </p:nvGrpSpPr>
          <p:grpSpPr>
            <a:xfrm>
              <a:off x="2437357" y="2666309"/>
              <a:ext cx="69406" cy="69406"/>
              <a:chOff x="2523175" y="1394290"/>
              <a:chExt cx="69406" cy="69406"/>
            </a:xfrm>
          </p:grpSpPr>
          <p:sp>
            <p:nvSpPr>
              <p:cNvPr id="167" name="Oval 16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 name="Group 163"/>
            <p:cNvGrpSpPr/>
            <p:nvPr/>
          </p:nvGrpSpPr>
          <p:grpSpPr>
            <a:xfrm>
              <a:off x="2516956" y="2651417"/>
              <a:ext cx="69406" cy="69406"/>
              <a:chOff x="2523175" y="1394290"/>
              <a:chExt cx="69406" cy="69406"/>
            </a:xfrm>
          </p:grpSpPr>
          <p:sp>
            <p:nvSpPr>
              <p:cNvPr id="165" name="Oval 16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 name="Group 1"/>
          <p:cNvGrpSpPr/>
          <p:nvPr/>
        </p:nvGrpSpPr>
        <p:grpSpPr>
          <a:xfrm>
            <a:off x="4728473" y="3105855"/>
            <a:ext cx="1668494" cy="2340253"/>
            <a:chOff x="4728473" y="3105855"/>
            <a:chExt cx="1668494" cy="2340253"/>
          </a:xfrm>
        </p:grpSpPr>
        <p:grpSp>
          <p:nvGrpSpPr>
            <p:cNvPr id="87" name="Group 86"/>
            <p:cNvGrpSpPr/>
            <p:nvPr/>
          </p:nvGrpSpPr>
          <p:grpSpPr>
            <a:xfrm>
              <a:off x="4850485" y="4026928"/>
              <a:ext cx="697543" cy="1081423"/>
              <a:chOff x="2852607" y="2643821"/>
              <a:chExt cx="1921794" cy="2979420"/>
            </a:xfrm>
          </p:grpSpPr>
          <p:grpSp>
            <p:nvGrpSpPr>
              <p:cNvPr id="157" name="Group 156"/>
              <p:cNvGrpSpPr/>
              <p:nvPr/>
            </p:nvGrpSpPr>
            <p:grpSpPr>
              <a:xfrm>
                <a:off x="2852607" y="2643821"/>
                <a:ext cx="1921794" cy="2979420"/>
                <a:chOff x="1905000" y="1463040"/>
                <a:chExt cx="1921794" cy="2979420"/>
              </a:xfrm>
            </p:grpSpPr>
            <p:grpSp>
              <p:nvGrpSpPr>
                <p:cNvPr id="186" name="Group 185"/>
                <p:cNvGrpSpPr/>
                <p:nvPr/>
              </p:nvGrpSpPr>
              <p:grpSpPr>
                <a:xfrm>
                  <a:off x="1905000" y="1463040"/>
                  <a:ext cx="1921794" cy="2979420"/>
                  <a:chOff x="4429191" y="1310640"/>
                  <a:chExt cx="1921794" cy="2979420"/>
                </a:xfrm>
              </p:grpSpPr>
              <p:sp>
                <p:nvSpPr>
                  <p:cNvPr id="188" name="Freeform 187"/>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TextBox 189"/>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91" name="TextBox 190"/>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7" name="Freeform 186"/>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8" name="Freeform 157"/>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2" name="Group 191"/>
            <p:cNvGrpSpPr/>
            <p:nvPr/>
          </p:nvGrpSpPr>
          <p:grpSpPr>
            <a:xfrm>
              <a:off x="5447107" y="3105855"/>
              <a:ext cx="780072" cy="2033118"/>
              <a:chOff x="4029089" y="2298229"/>
              <a:chExt cx="1635050" cy="4261466"/>
            </a:xfrm>
          </p:grpSpPr>
          <p:sp>
            <p:nvSpPr>
              <p:cNvPr id="193" name="Freeform 19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4475823" y="4038992"/>
                <a:ext cx="442695" cy="1204307"/>
                <a:chOff x="1409647" y="3886592"/>
                <a:chExt cx="442695" cy="1204307"/>
              </a:xfrm>
            </p:grpSpPr>
            <p:sp>
              <p:nvSpPr>
                <p:cNvPr id="200" name="Freeform 19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p:cNvGrpSpPr/>
              <p:nvPr/>
            </p:nvGrpSpPr>
            <p:grpSpPr>
              <a:xfrm flipH="1">
                <a:off x="4994228" y="4036801"/>
                <a:ext cx="442695" cy="1204307"/>
                <a:chOff x="4028134" y="4038992"/>
                <a:chExt cx="442695" cy="1204307"/>
              </a:xfrm>
            </p:grpSpPr>
            <p:sp>
              <p:nvSpPr>
                <p:cNvPr id="198" name="Freeform 19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7" name="Oval 19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9" name="Group 98"/>
            <p:cNvGrpSpPr/>
            <p:nvPr/>
          </p:nvGrpSpPr>
          <p:grpSpPr>
            <a:xfrm>
              <a:off x="4728473" y="3834727"/>
              <a:ext cx="1668494" cy="1611381"/>
              <a:chOff x="1688367" y="2339340"/>
              <a:chExt cx="1668494" cy="1611381"/>
            </a:xfrm>
          </p:grpSpPr>
          <p:sp>
            <p:nvSpPr>
              <p:cNvPr id="100" name="Freeform 9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p:cNvGrpSpPr/>
              <p:nvPr/>
            </p:nvGrpSpPr>
            <p:grpSpPr>
              <a:xfrm>
                <a:off x="1688367" y="3065315"/>
                <a:ext cx="1668494" cy="885406"/>
                <a:chOff x="1688367" y="3065315"/>
                <a:chExt cx="1668494" cy="885406"/>
              </a:xfrm>
            </p:grpSpPr>
            <p:sp>
              <p:nvSpPr>
                <p:cNvPr id="103" name="Freeform 10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770097" y="3662588"/>
                  <a:ext cx="1427235" cy="288133"/>
                  <a:chOff x="1770097" y="3657600"/>
                  <a:chExt cx="1427235" cy="288133"/>
                </a:xfrm>
              </p:grpSpPr>
              <p:sp>
                <p:nvSpPr>
                  <p:cNvPr id="105" name="Rectangle 10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755984261"/>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 name="Group 87"/>
          <p:cNvGrpSpPr/>
          <p:nvPr/>
        </p:nvGrpSpPr>
        <p:grpSpPr>
          <a:xfrm flipH="1">
            <a:off x="7530141" y="4642135"/>
            <a:ext cx="1120191" cy="1171650"/>
            <a:chOff x="1858464" y="2554917"/>
            <a:chExt cx="812927" cy="850271"/>
          </a:xfrm>
        </p:grpSpPr>
        <p:sp>
          <p:nvSpPr>
            <p:cNvPr id="89" name="Freeform 8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1858464" y="2703634"/>
              <a:ext cx="305938" cy="409494"/>
              <a:chOff x="1843828" y="2654403"/>
              <a:chExt cx="305938" cy="409494"/>
            </a:xfrm>
          </p:grpSpPr>
          <p:sp>
            <p:nvSpPr>
              <p:cNvPr id="171" name="Freeform 17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6" name="Oval 9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7" name="Group 96"/>
            <p:cNvGrpSpPr/>
            <p:nvPr/>
          </p:nvGrpSpPr>
          <p:grpSpPr>
            <a:xfrm>
              <a:off x="2340695" y="2611472"/>
              <a:ext cx="330696" cy="231532"/>
              <a:chOff x="2355460" y="2587868"/>
              <a:chExt cx="330696" cy="231532"/>
            </a:xfrm>
          </p:grpSpPr>
          <p:sp>
            <p:nvSpPr>
              <p:cNvPr id="169" name="Freeform 16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Oval 16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8" name="Freeform 97"/>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3" name="Group 162"/>
            <p:cNvGrpSpPr/>
            <p:nvPr/>
          </p:nvGrpSpPr>
          <p:grpSpPr>
            <a:xfrm>
              <a:off x="2437357" y="2666309"/>
              <a:ext cx="69406" cy="69406"/>
              <a:chOff x="2523175" y="1394290"/>
              <a:chExt cx="69406" cy="69406"/>
            </a:xfrm>
          </p:grpSpPr>
          <p:sp>
            <p:nvSpPr>
              <p:cNvPr id="167" name="Oval 16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 name="Group 163"/>
            <p:cNvGrpSpPr/>
            <p:nvPr/>
          </p:nvGrpSpPr>
          <p:grpSpPr>
            <a:xfrm>
              <a:off x="2516956" y="2651417"/>
              <a:ext cx="69406" cy="69406"/>
              <a:chOff x="2523175" y="1394290"/>
              <a:chExt cx="69406" cy="69406"/>
            </a:xfrm>
          </p:grpSpPr>
          <p:sp>
            <p:nvSpPr>
              <p:cNvPr id="165" name="Oval 16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 name="Group 1"/>
          <p:cNvGrpSpPr/>
          <p:nvPr/>
        </p:nvGrpSpPr>
        <p:grpSpPr>
          <a:xfrm>
            <a:off x="4728473" y="3105855"/>
            <a:ext cx="1668494" cy="2340253"/>
            <a:chOff x="4728473" y="3105855"/>
            <a:chExt cx="1668494" cy="2340253"/>
          </a:xfrm>
        </p:grpSpPr>
        <p:grpSp>
          <p:nvGrpSpPr>
            <p:cNvPr id="87" name="Group 86"/>
            <p:cNvGrpSpPr/>
            <p:nvPr/>
          </p:nvGrpSpPr>
          <p:grpSpPr>
            <a:xfrm>
              <a:off x="4850485" y="4026928"/>
              <a:ext cx="697543" cy="1081423"/>
              <a:chOff x="2852607" y="2643821"/>
              <a:chExt cx="1921794" cy="2979420"/>
            </a:xfrm>
          </p:grpSpPr>
          <p:grpSp>
            <p:nvGrpSpPr>
              <p:cNvPr id="157" name="Group 156"/>
              <p:cNvGrpSpPr/>
              <p:nvPr/>
            </p:nvGrpSpPr>
            <p:grpSpPr>
              <a:xfrm>
                <a:off x="2852607" y="2643821"/>
                <a:ext cx="1921794" cy="2979420"/>
                <a:chOff x="1905000" y="1463040"/>
                <a:chExt cx="1921794" cy="2979420"/>
              </a:xfrm>
            </p:grpSpPr>
            <p:grpSp>
              <p:nvGrpSpPr>
                <p:cNvPr id="186" name="Group 185"/>
                <p:cNvGrpSpPr/>
                <p:nvPr/>
              </p:nvGrpSpPr>
              <p:grpSpPr>
                <a:xfrm>
                  <a:off x="1905000" y="1463040"/>
                  <a:ext cx="1921794" cy="2979420"/>
                  <a:chOff x="4429191" y="1310640"/>
                  <a:chExt cx="1921794" cy="2979420"/>
                </a:xfrm>
              </p:grpSpPr>
              <p:sp>
                <p:nvSpPr>
                  <p:cNvPr id="188" name="Freeform 187"/>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TextBox 189"/>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91" name="TextBox 190"/>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7" name="Freeform 186"/>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8" name="Freeform 157"/>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2" name="Group 191"/>
            <p:cNvGrpSpPr/>
            <p:nvPr/>
          </p:nvGrpSpPr>
          <p:grpSpPr>
            <a:xfrm>
              <a:off x="5447107" y="3105855"/>
              <a:ext cx="780072" cy="2033118"/>
              <a:chOff x="4029089" y="2298229"/>
              <a:chExt cx="1635050" cy="4261466"/>
            </a:xfrm>
          </p:grpSpPr>
          <p:sp>
            <p:nvSpPr>
              <p:cNvPr id="193" name="Freeform 19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4475823" y="4038992"/>
                <a:ext cx="442695" cy="1204307"/>
                <a:chOff x="1409647" y="3886592"/>
                <a:chExt cx="442695" cy="1204307"/>
              </a:xfrm>
            </p:grpSpPr>
            <p:sp>
              <p:nvSpPr>
                <p:cNvPr id="200" name="Freeform 19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p:cNvGrpSpPr/>
              <p:nvPr/>
            </p:nvGrpSpPr>
            <p:grpSpPr>
              <a:xfrm flipH="1">
                <a:off x="4994228" y="4036801"/>
                <a:ext cx="442695" cy="1204307"/>
                <a:chOff x="4028134" y="4038992"/>
                <a:chExt cx="442695" cy="1204307"/>
              </a:xfrm>
            </p:grpSpPr>
            <p:sp>
              <p:nvSpPr>
                <p:cNvPr id="198" name="Freeform 19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7" name="Oval 19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9" name="Group 98"/>
            <p:cNvGrpSpPr/>
            <p:nvPr/>
          </p:nvGrpSpPr>
          <p:grpSpPr>
            <a:xfrm>
              <a:off x="4728473" y="3834727"/>
              <a:ext cx="1668494" cy="1611381"/>
              <a:chOff x="1688367" y="2339340"/>
              <a:chExt cx="1668494" cy="1611381"/>
            </a:xfrm>
          </p:grpSpPr>
          <p:sp>
            <p:nvSpPr>
              <p:cNvPr id="100" name="Freeform 9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p:cNvGrpSpPr/>
              <p:nvPr/>
            </p:nvGrpSpPr>
            <p:grpSpPr>
              <a:xfrm>
                <a:off x="1688367" y="3065315"/>
                <a:ext cx="1668494" cy="885406"/>
                <a:chOff x="1688367" y="3065315"/>
                <a:chExt cx="1668494" cy="885406"/>
              </a:xfrm>
            </p:grpSpPr>
            <p:sp>
              <p:nvSpPr>
                <p:cNvPr id="103" name="Freeform 10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770097" y="3662588"/>
                  <a:ext cx="1427235" cy="288133"/>
                  <a:chOff x="1770097" y="3657600"/>
                  <a:chExt cx="1427235" cy="288133"/>
                </a:xfrm>
              </p:grpSpPr>
              <p:sp>
                <p:nvSpPr>
                  <p:cNvPr id="105" name="Rectangle 10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734408300"/>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3.33333E-6 3.7037E-7 L -0.30764 -0.24444 " pathEditMode="relative" rAng="0" ptsTypes="AA">
                                      <p:cBhvr>
                                        <p:cTn id="6" dur="2000" fill="hold"/>
                                        <p:tgtEl>
                                          <p:spTgt spid="2"/>
                                        </p:tgtEl>
                                        <p:attrNameLst>
                                          <p:attrName>ppt_x</p:attrName>
                                          <p:attrName>ppt_y</p:attrName>
                                        </p:attrNameLst>
                                      </p:cBhvr>
                                      <p:rCtr x="-15382" y="-1222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 name="Group 108"/>
          <p:cNvGrpSpPr/>
          <p:nvPr/>
        </p:nvGrpSpPr>
        <p:grpSpPr>
          <a:xfrm>
            <a:off x="1933017" y="336079"/>
            <a:ext cx="780072" cy="2033118"/>
            <a:chOff x="4029089" y="2298229"/>
            <a:chExt cx="1635050" cy="4261466"/>
          </a:xfrm>
        </p:grpSpPr>
        <p:sp>
          <p:nvSpPr>
            <p:cNvPr id="145" name="Freeform 14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46"/>
            <p:cNvGrpSpPr/>
            <p:nvPr/>
          </p:nvGrpSpPr>
          <p:grpSpPr>
            <a:xfrm>
              <a:off x="4475823" y="4038992"/>
              <a:ext cx="442695" cy="1204307"/>
              <a:chOff x="1409647" y="3886592"/>
              <a:chExt cx="442695" cy="1204307"/>
            </a:xfrm>
          </p:grpSpPr>
          <p:sp>
            <p:nvSpPr>
              <p:cNvPr id="152" name="Freeform 15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flipH="1">
              <a:off x="4994228" y="4036801"/>
              <a:ext cx="442695" cy="1204307"/>
              <a:chOff x="4028134" y="4038992"/>
              <a:chExt cx="442695" cy="1204307"/>
            </a:xfrm>
          </p:grpSpPr>
          <p:sp>
            <p:nvSpPr>
              <p:cNvPr id="150" name="Freeform 14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3" name="Group 162"/>
          <p:cNvGrpSpPr/>
          <p:nvPr/>
        </p:nvGrpSpPr>
        <p:grpSpPr>
          <a:xfrm flipH="1">
            <a:off x="7530141" y="4642135"/>
            <a:ext cx="1120191" cy="1171650"/>
            <a:chOff x="1858464" y="2554917"/>
            <a:chExt cx="812927" cy="850271"/>
          </a:xfrm>
        </p:grpSpPr>
        <p:sp>
          <p:nvSpPr>
            <p:cNvPr id="164" name="Freeform 16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p:cNvGrpSpPr/>
            <p:nvPr/>
          </p:nvGrpSpPr>
          <p:grpSpPr>
            <a:xfrm>
              <a:off x="1858464" y="2703634"/>
              <a:ext cx="305938" cy="409494"/>
              <a:chOff x="1843828" y="2654403"/>
              <a:chExt cx="305938" cy="409494"/>
            </a:xfrm>
          </p:grpSpPr>
          <p:sp>
            <p:nvSpPr>
              <p:cNvPr id="191" name="Freeform 19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 name="Oval 16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2340695" y="2611472"/>
              <a:ext cx="330696" cy="231532"/>
              <a:chOff x="2355460" y="2587868"/>
              <a:chExt cx="330696" cy="231532"/>
            </a:xfrm>
          </p:grpSpPr>
          <p:sp>
            <p:nvSpPr>
              <p:cNvPr id="189" name="Freeform 18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Freeform 18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p:cNvGrpSpPr/>
            <p:nvPr/>
          </p:nvGrpSpPr>
          <p:grpSpPr>
            <a:xfrm>
              <a:off x="2437357" y="2666309"/>
              <a:ext cx="69406" cy="69406"/>
              <a:chOff x="2523175" y="1394290"/>
              <a:chExt cx="69406" cy="69406"/>
            </a:xfrm>
          </p:grpSpPr>
          <p:sp>
            <p:nvSpPr>
              <p:cNvPr id="187" name="Oval 18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a:off x="2516956" y="2651417"/>
              <a:ext cx="69406" cy="69406"/>
              <a:chOff x="2523175" y="1394290"/>
              <a:chExt cx="69406" cy="69406"/>
            </a:xfrm>
          </p:grpSpPr>
          <p:sp>
            <p:nvSpPr>
              <p:cNvPr id="185" name="Oval 18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94" name="Freeform 193">
            <a:hlinkClick r:id="rId2" action="ppaction://hlinksldjump"/>
          </p:cNvPr>
          <p:cNvSpPr/>
          <p:nvPr/>
        </p:nvSpPr>
        <p:spPr>
          <a:xfrm>
            <a:off x="37543" y="614901"/>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a:hlinkClick r:id="rId3" action="ppaction://hlinksldjump"/>
          </p:cNvPr>
          <p:cNvSpPr/>
          <p:nvPr/>
        </p:nvSpPr>
        <p:spPr>
          <a:xfrm>
            <a:off x="355093" y="2253470"/>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a:hlinkClick r:id="rId4" action="ppaction://hlinksldjump"/>
          </p:cNvPr>
          <p:cNvSpPr/>
          <p:nvPr/>
        </p:nvSpPr>
        <p:spPr>
          <a:xfrm flipH="1">
            <a:off x="7459975" y="4619548"/>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a:hlinkClick r:id="rId5" action="ppaction://hlinksldjump"/>
          </p:cNvPr>
          <p:cNvSpPr/>
          <p:nvPr/>
        </p:nvSpPr>
        <p:spPr>
          <a:xfrm>
            <a:off x="1846370" y="25521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p:cNvGrpSpPr/>
          <p:nvPr/>
        </p:nvGrpSpPr>
        <p:grpSpPr>
          <a:xfrm>
            <a:off x="1909103" y="2165010"/>
            <a:ext cx="1668494" cy="1611381"/>
            <a:chOff x="1688367" y="2339340"/>
            <a:chExt cx="1668494" cy="1611381"/>
          </a:xfrm>
        </p:grpSpPr>
        <p:sp>
          <p:nvSpPr>
            <p:cNvPr id="111" name="Freeform 11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688367" y="3065315"/>
              <a:ext cx="1668494" cy="885406"/>
              <a:chOff x="1688367" y="3065315"/>
              <a:chExt cx="1668494" cy="885406"/>
            </a:xfrm>
          </p:grpSpPr>
          <p:sp>
            <p:nvSpPr>
              <p:cNvPr id="114" name="Freeform 11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770097" y="3662588"/>
                <a:ext cx="1427235" cy="288133"/>
                <a:chOff x="1770097" y="3657600"/>
                <a:chExt cx="1427235" cy="288133"/>
              </a:xfrm>
            </p:grpSpPr>
            <p:sp>
              <p:nvSpPr>
                <p:cNvPr id="143" name="Rectangle 14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518919066"/>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4954</TotalTime>
  <Words>1345</Words>
  <Application>Microsoft Office PowerPoint</Application>
  <PresentationFormat>On-screen Show (4:3)</PresentationFormat>
  <Paragraphs>365</Paragraphs>
  <Slides>173</Slides>
  <Notes>3</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173</vt:i4>
      </vt:variant>
    </vt:vector>
  </HeadingPairs>
  <TitlesOfParts>
    <vt:vector size="178" baseType="lpstr">
      <vt:lpstr>Arial</vt:lpstr>
      <vt:lpstr>Calibri</vt:lpstr>
      <vt:lpstr>Comic Sans MS</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Your mission is to get the farmer, the fox, the chicken, and the grain across the river without losing any of them. Clicking on an object will cause the farmer to take that object across the river. Good luck!</vt:lpstr>
      <vt:lpstr>Your mission is to get the farmer, the fox, the chicken, and the grain across the river without losing any of them. Clicking on an object will cause the farmer to take that object across the river. Good luck!</vt:lpstr>
      <vt:lpstr>PowerPoint Presentation</vt:lpstr>
      <vt:lpstr>Step 1 – Choosing to take the fox, leads to a game over</vt:lpstr>
      <vt:lpstr>PowerPoint Presentation</vt:lpstr>
      <vt:lpstr>PowerPoint Presentation</vt:lpstr>
      <vt:lpstr>PowerPoint Presentation</vt:lpstr>
      <vt:lpstr>PowerPoint Presentation</vt:lpstr>
      <vt:lpstr>PowerPoint Presentation</vt:lpstr>
      <vt:lpstr>Step 1 – Choosing to take the grain, leads to a game over</vt:lpstr>
      <vt:lpstr>PowerPoint Presentation</vt:lpstr>
      <vt:lpstr>PowerPoint Presentation</vt:lpstr>
      <vt:lpstr>PowerPoint Presentation</vt:lpstr>
      <vt:lpstr>PowerPoint Presentation</vt:lpstr>
      <vt:lpstr>PowerPoint Presentation</vt:lpstr>
      <vt:lpstr>Step 1 – Choosing to go by yourself across the river, leads to a game over</vt:lpstr>
      <vt:lpstr>PowerPoint Presentation</vt:lpstr>
      <vt:lpstr>PowerPoint Presentation</vt:lpstr>
      <vt:lpstr>PowerPoint Presentation</vt:lpstr>
      <vt:lpstr>PowerPoint Presentation</vt:lpstr>
      <vt:lpstr>PowerPoint Presentation</vt:lpstr>
      <vt:lpstr>Step 1 – Choose the chicken, leads to the possibility of step 2</vt:lpstr>
      <vt:lpstr>PowerPoint Presentation</vt:lpstr>
      <vt:lpstr>PowerPoint Presentation</vt:lpstr>
      <vt:lpstr>PowerPoint Presentation</vt:lpstr>
      <vt:lpstr>PowerPoint Presentation</vt:lpstr>
      <vt:lpstr>Where you go if step 2 is to click the chicken again (for some reason)</vt:lpstr>
      <vt:lpstr>PowerPoint Presentation</vt:lpstr>
      <vt:lpstr>PowerPoint Presentation</vt:lpstr>
      <vt:lpstr>PowerPoint Presentation</vt:lpstr>
      <vt:lpstr>Where you go if step 2 is to click the guy</vt:lpstr>
      <vt:lpstr>PowerPoint Presentation</vt:lpstr>
      <vt:lpstr>PowerPoint Presentation</vt:lpstr>
      <vt:lpstr>PowerPoint Presentation</vt:lpstr>
      <vt:lpstr>STEP 3 STUFF</vt:lpstr>
      <vt:lpstr>If they clicked directly on the fox without first making the guy go back for step 2</vt:lpstr>
      <vt:lpstr>PowerPoint Presentation</vt:lpstr>
      <vt:lpstr>PowerPoint Presentation</vt:lpstr>
      <vt:lpstr>PowerPoint Presentation</vt:lpstr>
      <vt:lpstr>PowerPoint Presentation</vt:lpstr>
      <vt:lpstr>PowerPoint Presentation</vt:lpstr>
      <vt:lpstr>PowerPoint Presentation</vt:lpstr>
      <vt:lpstr>If they clicked directly on the grain without first making the guy go back for step 2</vt:lpstr>
      <vt:lpstr>PowerPoint Presentation</vt:lpstr>
      <vt:lpstr>PowerPoint Presentation</vt:lpstr>
      <vt:lpstr>PowerPoint Presentation</vt:lpstr>
      <vt:lpstr>PowerPoint Presentation</vt:lpstr>
      <vt:lpstr>PowerPoint Presentation</vt:lpstr>
      <vt:lpstr>Step 3, click on the grain, guy has already crossed</vt:lpstr>
      <vt:lpstr>PowerPoint Presentation</vt:lpstr>
      <vt:lpstr>PowerPoint Presentation</vt:lpstr>
      <vt:lpstr>PowerPoint Presentation</vt:lpstr>
      <vt:lpstr>Step 3, click fox, guy has already crossed</vt:lpstr>
      <vt:lpstr>PowerPoint Presentation</vt:lpstr>
      <vt:lpstr>PowerPoint Presentation</vt:lpstr>
      <vt:lpstr>PowerPoint Presentation</vt:lpstr>
      <vt:lpstr>PowerPoint Presentation</vt:lpstr>
      <vt:lpstr>Step 3, click on the guy (for some reason), after he has already crossed back</vt:lpstr>
      <vt:lpstr>PowerPoint Presentation</vt:lpstr>
      <vt:lpstr>PowerPoint Presentation</vt:lpstr>
      <vt:lpstr>PowerPoint Presentation</vt:lpstr>
      <vt:lpstr>Step 3, click on the chicken (for some reason), after the guy has already left the chicken and traveled back to the other side.</vt:lpstr>
      <vt:lpstr>PowerPoint Presentation</vt:lpstr>
      <vt:lpstr>PowerPoint Presentation</vt:lpstr>
      <vt:lpstr>PowerPoint Presentation</vt:lpstr>
      <vt:lpstr>PowerPoint Presentation</vt:lpstr>
      <vt:lpstr>PowerPoint Presentation</vt:lpstr>
      <vt:lpstr>STEP 4 STUFF</vt:lpstr>
      <vt:lpstr>Step 4a, you chose the fox, you now leave to go back for the grain BY CLICKING ON YOUR OWN GUY OR BY CLICKING ON THE GRAIN, leads to a game over.</vt:lpstr>
      <vt:lpstr>PowerPoint Presentation</vt:lpstr>
      <vt:lpstr>PowerPoint Presentation</vt:lpstr>
      <vt:lpstr>PowerPoint Presentation</vt:lpstr>
      <vt:lpstr>PowerPoint Presentation</vt:lpstr>
      <vt:lpstr>PowerPoint Presentation</vt:lpstr>
      <vt:lpstr>Step 4a, you chose the fox, you now choose to bring the fox back (for some reason), essentially undoing the step you just did.</vt:lpstr>
      <vt:lpstr>PowerPoint Presentation</vt:lpstr>
      <vt:lpstr>PowerPoint Presentation</vt:lpstr>
      <vt:lpstr>PowerPoint Presentation</vt:lpstr>
      <vt:lpstr>Step 4a, you chose the fox, now you choose to bring the chicken back across (which leads to step 5)</vt:lpstr>
      <vt:lpstr>PowerPoint Presentation</vt:lpstr>
      <vt:lpstr>PowerPoint Presentation</vt:lpstr>
      <vt:lpstr>PowerPoint Presentation</vt:lpstr>
      <vt:lpstr>Step 4b, you chose the grain, you now leave to go back for the fox BY CLICKING ON YOUR OWN GUY OR BY CLICKING ON THE FOX, leads to a game over.</vt:lpstr>
      <vt:lpstr>PowerPoint Presentation</vt:lpstr>
      <vt:lpstr>PowerPoint Presentation</vt:lpstr>
      <vt:lpstr>PowerPoint Presentation</vt:lpstr>
      <vt:lpstr>PowerPoint Presentation</vt:lpstr>
      <vt:lpstr>Step 4a, you chose the grain, you now choose to bring the grain back (for some reason), essentially undoing the step you just did.</vt:lpstr>
      <vt:lpstr>PowerPoint Presentation</vt:lpstr>
      <vt:lpstr>PowerPoint Presentation</vt:lpstr>
      <vt:lpstr>PowerPoint Presentation</vt:lpstr>
      <vt:lpstr>Step 4b, you chose the grain, now you choose to bring the chicken back across (which leads to step 5)</vt:lpstr>
      <vt:lpstr>PowerPoint Presentation</vt:lpstr>
      <vt:lpstr>PowerPoint Presentation</vt:lpstr>
      <vt:lpstr>PowerPoint Presentation</vt:lpstr>
      <vt:lpstr>STEP 5 STUFF</vt:lpstr>
      <vt:lpstr>Step 5a, you go back across either by yourself or to get the fox (for some reason). It leads to a game over.</vt:lpstr>
      <vt:lpstr>PowerPoint Presentation</vt:lpstr>
      <vt:lpstr>PowerPoint Presentation</vt:lpstr>
      <vt:lpstr>PowerPoint Presentation</vt:lpstr>
      <vt:lpstr>PowerPoint Presentation</vt:lpstr>
      <vt:lpstr>Step 5a, you take the chicken back across (for some reason), essentially undoing what you just did</vt:lpstr>
      <vt:lpstr>PowerPoint Presentation</vt:lpstr>
      <vt:lpstr>PowerPoint Presentation</vt:lpstr>
      <vt:lpstr>PowerPoint Presentation</vt:lpstr>
      <vt:lpstr>Step 5a, you take the grain across which leads you to step 6</vt:lpstr>
      <vt:lpstr>PowerPoint Presentation</vt:lpstr>
      <vt:lpstr>PowerPoint Presentation</vt:lpstr>
      <vt:lpstr>PowerPoint Presentation</vt:lpstr>
      <vt:lpstr>Step 5b, you go back across either by yourself or to get the grain (for some reason). It leads to a game over.</vt:lpstr>
      <vt:lpstr>PowerPoint Presentation</vt:lpstr>
      <vt:lpstr>PowerPoint Presentation</vt:lpstr>
      <vt:lpstr>PowerPoint Presentation</vt:lpstr>
      <vt:lpstr>PowerPoint Presentation</vt:lpstr>
      <vt:lpstr>PowerPoint Presentation</vt:lpstr>
      <vt:lpstr>Step 5b, you take the chicken back across (for some reason), essentially undoing what you just did</vt:lpstr>
      <vt:lpstr>PowerPoint Presentation</vt:lpstr>
      <vt:lpstr>PowerPoint Presentation</vt:lpstr>
      <vt:lpstr>PowerPoint Presentation</vt:lpstr>
      <vt:lpstr>Step 5b, you take the fox across, which leads you to step 6</vt:lpstr>
      <vt:lpstr>PowerPoint Presentation</vt:lpstr>
      <vt:lpstr>PowerPoint Presentation</vt:lpstr>
      <vt:lpstr>PowerPoint Presentation</vt:lpstr>
      <vt:lpstr>PowerPoint Presentation</vt:lpstr>
      <vt:lpstr>STEP 6 STUFF</vt:lpstr>
      <vt:lpstr>Step 6 – you take the fox back across to the other side</vt:lpstr>
      <vt:lpstr>PowerPoint Presentation</vt:lpstr>
      <vt:lpstr>PowerPoint Presentation</vt:lpstr>
      <vt:lpstr>PowerPoint Presentation</vt:lpstr>
      <vt:lpstr>Step 6 – you take the grain back across to the other side</vt:lpstr>
      <vt:lpstr>PowerPoint Presentation</vt:lpstr>
      <vt:lpstr>PowerPoint Presentation</vt:lpstr>
      <vt:lpstr>PowerPoint Presentation</vt:lpstr>
      <vt:lpstr>Step 6 – you take yourself back across to the other side</vt:lpstr>
      <vt:lpstr>PowerPoint Presentation</vt:lpstr>
      <vt:lpstr>PowerPoint Presentation</vt:lpstr>
      <vt:lpstr>PowerPoint Presentation</vt:lpstr>
      <vt:lpstr>STEP 7 STUFF</vt:lpstr>
      <vt:lpstr>Step 7 – you go back all by yourself (weirdo)</vt:lpstr>
      <vt:lpstr>PowerPoint Presentation</vt:lpstr>
      <vt:lpstr>PowerPoint Presentation</vt:lpstr>
      <vt:lpstr>PowerPoint Presentation</vt:lpstr>
      <vt:lpstr>Step 7 – you go back for the fox</vt:lpstr>
      <vt:lpstr>PowerPoint Presentation</vt:lpstr>
      <vt:lpstr>PowerPoint Presentation</vt:lpstr>
      <vt:lpstr>PowerPoint Presentation</vt:lpstr>
      <vt:lpstr>PowerPoint Presentation</vt:lpstr>
      <vt:lpstr>Step 7 – you go back for the grain</vt:lpstr>
      <vt:lpstr>PowerPoint Presentation</vt:lpstr>
      <vt:lpstr>PowerPoint Presentation</vt:lpstr>
      <vt:lpstr>PowerPoint Presentation</vt:lpstr>
      <vt:lpstr>PowerPoint Presentation</vt:lpstr>
      <vt:lpstr>Step 7 – you never clicked on your self to go back from step 5, but skipped straight to clicking on the chicken</vt:lpstr>
      <vt:lpstr>PowerPoint Presentation</vt:lpstr>
      <vt:lpstr>PowerPoint Presentation</vt:lpstr>
      <vt:lpstr>PowerPoint Presentation</vt:lpstr>
      <vt:lpstr>PowerPoint Presentation</vt:lpstr>
      <vt:lpstr>PowerPoint Presentation</vt:lpstr>
      <vt:lpstr>Step 7 – you take the chicken across</vt:lpstr>
      <vt:lpstr>PowerPoint Presentation</vt:lpstr>
      <vt:lpstr>PowerPoint Presentation</vt:lpstr>
      <vt:lpstr>PowerPoint Presentation</vt:lpstr>
      <vt:lpstr>PowerPoint Presentation</vt:lpstr>
      <vt:lpstr>PowerPoint Presentation</vt:lpstr>
      <vt:lpstr>PowerPoint Presentation</vt:lpstr>
    </vt:vector>
  </TitlesOfParts>
  <Company>Jordan School District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Lucas Talley</dc:creator>
  <cp:lastModifiedBy>Windows User</cp:lastModifiedBy>
  <cp:revision>160</cp:revision>
  <dcterms:created xsi:type="dcterms:W3CDTF">2013-05-15T14:32:42Z</dcterms:created>
  <dcterms:modified xsi:type="dcterms:W3CDTF">2018-06-12T15:21:06Z</dcterms:modified>
</cp:coreProperties>
</file>