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79"/>
  </p:notesMasterIdLst>
  <p:sldIdLst>
    <p:sldId id="444" r:id="rId2"/>
    <p:sldId id="445" r:id="rId3"/>
    <p:sldId id="446" r:id="rId4"/>
    <p:sldId id="447" r:id="rId5"/>
    <p:sldId id="448" r:id="rId6"/>
    <p:sldId id="433" r:id="rId7"/>
    <p:sldId id="434" r:id="rId8"/>
    <p:sldId id="435" r:id="rId9"/>
    <p:sldId id="436" r:id="rId10"/>
    <p:sldId id="437" r:id="rId11"/>
    <p:sldId id="438" r:id="rId12"/>
    <p:sldId id="439" r:id="rId13"/>
    <p:sldId id="440" r:id="rId14"/>
    <p:sldId id="442" r:id="rId15"/>
    <p:sldId id="256" r:id="rId16"/>
    <p:sldId id="312" r:id="rId17"/>
    <p:sldId id="261" r:id="rId18"/>
    <p:sldId id="265" r:id="rId19"/>
    <p:sldId id="262" r:id="rId20"/>
    <p:sldId id="263" r:id="rId21"/>
    <p:sldId id="264" r:id="rId22"/>
    <p:sldId id="313" r:id="rId23"/>
    <p:sldId id="266" r:id="rId24"/>
    <p:sldId id="267" r:id="rId25"/>
    <p:sldId id="268" r:id="rId26"/>
    <p:sldId id="269" r:id="rId27"/>
    <p:sldId id="270" r:id="rId28"/>
    <p:sldId id="314" r:id="rId29"/>
    <p:sldId id="275" r:id="rId30"/>
    <p:sldId id="276" r:id="rId31"/>
    <p:sldId id="277" r:id="rId32"/>
    <p:sldId id="278" r:id="rId33"/>
    <p:sldId id="280" r:id="rId34"/>
    <p:sldId id="279" r:id="rId35"/>
    <p:sldId id="271" r:id="rId36"/>
    <p:sldId id="272" r:id="rId37"/>
    <p:sldId id="273" r:id="rId38"/>
    <p:sldId id="274" r:id="rId39"/>
    <p:sldId id="288" r:id="rId40"/>
    <p:sldId id="281" r:id="rId41"/>
    <p:sldId id="282" r:id="rId42"/>
    <p:sldId id="283" r:id="rId43"/>
    <p:sldId id="286" r:id="rId44"/>
    <p:sldId id="284" r:id="rId45"/>
    <p:sldId id="285" r:id="rId46"/>
    <p:sldId id="287" r:id="rId47"/>
    <p:sldId id="289" r:id="rId48"/>
    <p:sldId id="291" r:id="rId49"/>
    <p:sldId id="292" r:id="rId50"/>
    <p:sldId id="293" r:id="rId51"/>
    <p:sldId id="294" r:id="rId52"/>
    <p:sldId id="295" r:id="rId53"/>
    <p:sldId id="297" r:id="rId54"/>
    <p:sldId id="298" r:id="rId55"/>
    <p:sldId id="296" r:id="rId56"/>
    <p:sldId id="302" r:id="rId57"/>
    <p:sldId id="303" r:id="rId58"/>
    <p:sldId id="304" r:id="rId59"/>
    <p:sldId id="305" r:id="rId60"/>
    <p:sldId id="306" r:id="rId61"/>
    <p:sldId id="301" r:id="rId62"/>
    <p:sldId id="290" r:id="rId63"/>
    <p:sldId id="299" r:id="rId64"/>
    <p:sldId id="300" r:id="rId65"/>
    <p:sldId id="307" r:id="rId66"/>
    <p:sldId id="308" r:id="rId67"/>
    <p:sldId id="309" r:id="rId68"/>
    <p:sldId id="310" r:id="rId69"/>
    <p:sldId id="311" r:id="rId70"/>
    <p:sldId id="315" r:id="rId71"/>
    <p:sldId id="316" r:id="rId72"/>
    <p:sldId id="317" r:id="rId73"/>
    <p:sldId id="318" r:id="rId74"/>
    <p:sldId id="320" r:id="rId75"/>
    <p:sldId id="321" r:id="rId76"/>
    <p:sldId id="322" r:id="rId77"/>
    <p:sldId id="324" r:id="rId78"/>
    <p:sldId id="325" r:id="rId79"/>
    <p:sldId id="326" r:id="rId80"/>
    <p:sldId id="328" r:id="rId81"/>
    <p:sldId id="327" r:id="rId82"/>
    <p:sldId id="329" r:id="rId83"/>
    <p:sldId id="330" r:id="rId84"/>
    <p:sldId id="331" r:id="rId85"/>
    <p:sldId id="334" r:id="rId86"/>
    <p:sldId id="335" r:id="rId87"/>
    <p:sldId id="336" r:id="rId88"/>
    <p:sldId id="338" r:id="rId89"/>
    <p:sldId id="339" r:id="rId90"/>
    <p:sldId id="337" r:id="rId91"/>
    <p:sldId id="340" r:id="rId92"/>
    <p:sldId id="341" r:id="rId93"/>
    <p:sldId id="342" r:id="rId94"/>
    <p:sldId id="343" r:id="rId95"/>
    <p:sldId id="344" r:id="rId96"/>
    <p:sldId id="349" r:id="rId97"/>
    <p:sldId id="350" r:id="rId98"/>
    <p:sldId id="351" r:id="rId99"/>
    <p:sldId id="352" r:id="rId100"/>
    <p:sldId id="346" r:id="rId101"/>
    <p:sldId id="345" r:id="rId102"/>
    <p:sldId id="348" r:id="rId103"/>
    <p:sldId id="347" r:id="rId104"/>
    <p:sldId id="353" r:id="rId105"/>
    <p:sldId id="354" r:id="rId106"/>
    <p:sldId id="355" r:id="rId107"/>
    <p:sldId id="356" r:id="rId108"/>
    <p:sldId id="357" r:id="rId109"/>
    <p:sldId id="359" r:id="rId110"/>
    <p:sldId id="358" r:id="rId111"/>
    <p:sldId id="360" r:id="rId112"/>
    <p:sldId id="361" r:id="rId113"/>
    <p:sldId id="362" r:id="rId114"/>
    <p:sldId id="363" r:id="rId115"/>
    <p:sldId id="364" r:id="rId116"/>
    <p:sldId id="365" r:id="rId117"/>
    <p:sldId id="366" r:id="rId118"/>
    <p:sldId id="367" r:id="rId119"/>
    <p:sldId id="368" r:id="rId120"/>
    <p:sldId id="369" r:id="rId121"/>
    <p:sldId id="370" r:id="rId122"/>
    <p:sldId id="371" r:id="rId123"/>
    <p:sldId id="372" r:id="rId124"/>
    <p:sldId id="373" r:id="rId125"/>
    <p:sldId id="374" r:id="rId126"/>
    <p:sldId id="375" r:id="rId127"/>
    <p:sldId id="376" r:id="rId128"/>
    <p:sldId id="386" r:id="rId129"/>
    <p:sldId id="383" r:id="rId130"/>
    <p:sldId id="384" r:id="rId131"/>
    <p:sldId id="387" r:id="rId132"/>
    <p:sldId id="377" r:id="rId133"/>
    <p:sldId id="378" r:id="rId134"/>
    <p:sldId id="381" r:id="rId135"/>
    <p:sldId id="380" r:id="rId136"/>
    <p:sldId id="382" r:id="rId137"/>
    <p:sldId id="388" r:id="rId138"/>
    <p:sldId id="389" r:id="rId139"/>
    <p:sldId id="392" r:id="rId140"/>
    <p:sldId id="393" r:id="rId141"/>
    <p:sldId id="394" r:id="rId142"/>
    <p:sldId id="390" r:id="rId143"/>
    <p:sldId id="395" r:id="rId144"/>
    <p:sldId id="396" r:id="rId145"/>
    <p:sldId id="397" r:id="rId146"/>
    <p:sldId id="391" r:id="rId147"/>
    <p:sldId id="398" r:id="rId148"/>
    <p:sldId id="399" r:id="rId149"/>
    <p:sldId id="400" r:id="rId150"/>
    <p:sldId id="401" r:id="rId151"/>
    <p:sldId id="402" r:id="rId152"/>
    <p:sldId id="403" r:id="rId153"/>
    <p:sldId id="405" r:id="rId154"/>
    <p:sldId id="404" r:id="rId155"/>
    <p:sldId id="406" r:id="rId156"/>
    <p:sldId id="407" r:id="rId157"/>
    <p:sldId id="408" r:id="rId158"/>
    <p:sldId id="410" r:id="rId159"/>
    <p:sldId id="411" r:id="rId160"/>
    <p:sldId id="412" r:id="rId161"/>
    <p:sldId id="413" r:id="rId162"/>
    <p:sldId id="414" r:id="rId163"/>
    <p:sldId id="415" r:id="rId164"/>
    <p:sldId id="416" r:id="rId165"/>
    <p:sldId id="417" r:id="rId166"/>
    <p:sldId id="419" r:id="rId167"/>
    <p:sldId id="420" r:id="rId168"/>
    <p:sldId id="421" r:id="rId169"/>
    <p:sldId id="422" r:id="rId170"/>
    <p:sldId id="423" r:id="rId171"/>
    <p:sldId id="424" r:id="rId172"/>
    <p:sldId id="428" r:id="rId173"/>
    <p:sldId id="425" r:id="rId174"/>
    <p:sldId id="426" r:id="rId175"/>
    <p:sldId id="427" r:id="rId176"/>
    <p:sldId id="432" r:id="rId177"/>
    <p:sldId id="431" r:id="rId178"/>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FFFFFF"/>
    <a:srgbClr val="000000"/>
    <a:srgbClr val="4F81BD"/>
    <a:srgbClr val="FFC000"/>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016" autoAdjust="0"/>
    <p:restoredTop sz="94660"/>
  </p:normalViewPr>
  <p:slideViewPr>
    <p:cSldViewPr>
      <p:cViewPr varScale="1">
        <p:scale>
          <a:sx n="101" d="100"/>
          <a:sy n="101" d="100"/>
        </p:scale>
        <p:origin x="126" y="252"/>
      </p:cViewPr>
      <p:guideLst>
        <p:guide orient="horz" pos="2160"/>
        <p:guide pos="2880"/>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75" Type="http://schemas.openxmlformats.org/officeDocument/2006/relationships/slide" Target="slides/slide174.xml"/><Relationship Id="rId170" Type="http://schemas.openxmlformats.org/officeDocument/2006/relationships/slide" Target="slides/slide169.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viewProps" Target="viewProp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slide" Target="slides/slide175.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4" Type="http://schemas.openxmlformats.org/officeDocument/2006/relationships/slide" Target="slides/slide3.xml"/><Relationship Id="rId9" Type="http://schemas.openxmlformats.org/officeDocument/2006/relationships/slide" Target="slides/slide8.xml"/><Relationship Id="rId172" Type="http://schemas.openxmlformats.org/officeDocument/2006/relationships/slide" Target="slides/slide171.xml"/><Relationship Id="rId180" Type="http://schemas.openxmlformats.org/officeDocument/2006/relationships/presProps" Target="presProps.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tableStyles" Target="tableStyle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notesMaster" Target="notesMasters/notesMaster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FA206AF-708A-441F-ABF5-13C519E4133D}" type="datetimeFigureOut">
              <a:rPr lang="en-US" smtClean="0"/>
              <a:t>4/9/2019</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3F4340B-555F-4971-B769-DEAA93D9C001}" type="slidenum">
              <a:rPr lang="en-US" smtClean="0"/>
              <a:t>‹#›</a:t>
            </a:fld>
            <a:endParaRPr lang="en-US"/>
          </a:p>
        </p:txBody>
      </p:sp>
    </p:spTree>
    <p:extLst>
      <p:ext uri="{BB962C8B-B14F-4D97-AF65-F5344CB8AC3E}">
        <p14:creationId xmlns:p14="http://schemas.microsoft.com/office/powerpoint/2010/main" val="21359919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F4340B-555F-4971-B769-DEAA93D9C001}" type="slidenum">
              <a:rPr lang="en-US" smtClean="0"/>
              <a:t>170</a:t>
            </a:fld>
            <a:endParaRPr lang="en-US"/>
          </a:p>
        </p:txBody>
      </p:sp>
    </p:spTree>
    <p:extLst>
      <p:ext uri="{BB962C8B-B14F-4D97-AF65-F5344CB8AC3E}">
        <p14:creationId xmlns:p14="http://schemas.microsoft.com/office/powerpoint/2010/main" val="15487397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F4340B-555F-4971-B769-DEAA93D9C001}" type="slidenum">
              <a:rPr lang="en-US" smtClean="0"/>
              <a:t>176</a:t>
            </a:fld>
            <a:endParaRPr lang="en-US"/>
          </a:p>
        </p:txBody>
      </p:sp>
    </p:spTree>
    <p:extLst>
      <p:ext uri="{BB962C8B-B14F-4D97-AF65-F5344CB8AC3E}">
        <p14:creationId xmlns:p14="http://schemas.microsoft.com/office/powerpoint/2010/main" val="15487397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F4340B-555F-4971-B769-DEAA93D9C001}" type="slidenum">
              <a:rPr lang="en-US" smtClean="0"/>
              <a:t>177</a:t>
            </a:fld>
            <a:endParaRPr lang="en-US"/>
          </a:p>
        </p:txBody>
      </p:sp>
    </p:spTree>
    <p:extLst>
      <p:ext uri="{BB962C8B-B14F-4D97-AF65-F5344CB8AC3E}">
        <p14:creationId xmlns:p14="http://schemas.microsoft.com/office/powerpoint/2010/main" val="154873972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CEC68A5C-B209-4CA4-BA36-E0245741340B}" type="datetimeFigureOut">
              <a:rPr lang="en-US" smtClean="0"/>
              <a:t>4/9/2019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40927820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EC68A5C-B209-4CA4-BA36-E0245741340B}" type="datetimeFigureOut">
              <a:rPr lang="en-US" smtClean="0"/>
              <a:t>4/9/2019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1373477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EC68A5C-B209-4CA4-BA36-E0245741340B}" type="datetimeFigureOut">
              <a:rPr lang="en-US" smtClean="0"/>
              <a:t>4/9/2019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686630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EC68A5C-B209-4CA4-BA36-E0245741340B}" type="datetimeFigureOut">
              <a:rPr lang="en-US" smtClean="0"/>
              <a:t>4/9/2019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12982841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EC68A5C-B209-4CA4-BA36-E0245741340B}" type="datetimeFigureOut">
              <a:rPr lang="en-US" smtClean="0"/>
              <a:t>4/9/2019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9783509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CEC68A5C-B209-4CA4-BA36-E0245741340B}" type="datetimeFigureOut">
              <a:rPr lang="en-US" smtClean="0"/>
              <a:t>4/9/2019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8795162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EC68A5C-B209-4CA4-BA36-E0245741340B}" type="datetimeFigureOut">
              <a:rPr lang="en-US" smtClean="0"/>
              <a:t>4/9/2019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43642702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CEC68A5C-B209-4CA4-BA36-E0245741340B}" type="datetimeFigureOut">
              <a:rPr lang="en-US" smtClean="0"/>
              <a:t>4/9/2019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21706097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EC68A5C-B209-4CA4-BA36-E0245741340B}" type="datetimeFigureOut">
              <a:rPr lang="en-US" smtClean="0"/>
              <a:t>4/9/2019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36154742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EC68A5C-B209-4CA4-BA36-E0245741340B}" type="datetimeFigureOut">
              <a:rPr lang="en-US" smtClean="0"/>
              <a:t>4/9/2019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9225711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EC68A5C-B209-4CA4-BA36-E0245741340B}" type="datetimeFigureOut">
              <a:rPr lang="en-US" smtClean="0"/>
              <a:t>4/9/2019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228C524-4142-46A4-8A34-4E05376A6A00}" type="slidenum">
              <a:rPr lang="en-US" smtClean="0"/>
              <a:t>‹#›</a:t>
            </a:fld>
            <a:endParaRPr lang="en-US"/>
          </a:p>
        </p:txBody>
      </p:sp>
    </p:spTree>
    <p:extLst>
      <p:ext uri="{BB962C8B-B14F-4D97-AF65-F5344CB8AC3E}">
        <p14:creationId xmlns:p14="http://schemas.microsoft.com/office/powerpoint/2010/main" val="18576897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92D050"/>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EC68A5C-B209-4CA4-BA36-E0245741340B}" type="datetimeFigureOut">
              <a:rPr lang="en-US" smtClean="0"/>
              <a:t>4/9/2019</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228C524-4142-46A4-8A34-4E05376A6A00}" type="slidenum">
              <a:rPr lang="en-US" smtClean="0"/>
              <a:t>‹#›</a:t>
            </a:fld>
            <a:endParaRPr lang="en-US"/>
          </a:p>
        </p:txBody>
      </p:sp>
    </p:spTree>
    <p:extLst>
      <p:ext uri="{BB962C8B-B14F-4D97-AF65-F5344CB8AC3E}">
        <p14:creationId xmlns:p14="http://schemas.microsoft.com/office/powerpoint/2010/main" val="51792972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3" Type="http://schemas.openxmlformats.org/officeDocument/2006/relationships/slide" Target="slide62.xml"/><Relationship Id="rId2" Type="http://schemas.openxmlformats.org/officeDocument/2006/relationships/slide" Target="slide66.xml"/><Relationship Id="rId1" Type="http://schemas.openxmlformats.org/officeDocument/2006/relationships/slideLayout" Target="../slideLayouts/slideLayout1.xml"/><Relationship Id="rId5" Type="http://schemas.openxmlformats.org/officeDocument/2006/relationships/slide" Target="slide71.xml"/><Relationship Id="rId4" Type="http://schemas.openxmlformats.org/officeDocument/2006/relationships/slide" Target="slide75.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slide" Target="slide123.xml"/><Relationship Id="rId2" Type="http://schemas.openxmlformats.org/officeDocument/2006/relationships/slide" Target="slide133.xml"/><Relationship Id="rId1" Type="http://schemas.openxmlformats.org/officeDocument/2006/relationships/slideLayout" Target="../slideLayouts/slideLayout1.xml"/><Relationship Id="rId4" Type="http://schemas.openxmlformats.org/officeDocument/2006/relationships/slide" Target="slide129.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2" Type="http://schemas.openxmlformats.org/officeDocument/2006/relationships/slide" Target="slide15.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slide" Target="slide92.xml"/><Relationship Id="rId2" Type="http://schemas.openxmlformats.org/officeDocument/2006/relationships/slide" Target="slide88.xml"/><Relationship Id="rId1" Type="http://schemas.openxmlformats.org/officeDocument/2006/relationships/slideLayout" Target="../slideLayouts/slideLayout1.xml"/><Relationship Id="rId4" Type="http://schemas.openxmlformats.org/officeDocument/2006/relationships/slide" Target="slide8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slide" Target="slide143.xml"/><Relationship Id="rId2" Type="http://schemas.openxmlformats.org/officeDocument/2006/relationships/slide" Target="slide139.xml"/><Relationship Id="rId1" Type="http://schemas.openxmlformats.org/officeDocument/2006/relationships/slideLayout" Target="../slideLayouts/slideLayout1.xml"/><Relationship Id="rId5" Type="http://schemas.openxmlformats.org/officeDocument/2006/relationships/slide" Target="slide147.xml"/><Relationship Id="rId4" Type="http://schemas.openxmlformats.org/officeDocument/2006/relationships/slide" Target="slide16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2" Type="http://schemas.openxmlformats.org/officeDocument/2006/relationships/slide" Target="slide15.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slide" Target="slide101.xml"/><Relationship Id="rId2" Type="http://schemas.openxmlformats.org/officeDocument/2006/relationships/slide" Target="slide96.xml"/><Relationship Id="rId1" Type="http://schemas.openxmlformats.org/officeDocument/2006/relationships/slideLayout" Target="../slideLayouts/slideLayout1.xml"/><Relationship Id="rId4" Type="http://schemas.openxmlformats.org/officeDocument/2006/relationships/slide" Target="slide105.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3" Type="http://schemas.openxmlformats.org/officeDocument/2006/relationships/slide" Target="slide143.xml"/><Relationship Id="rId2" Type="http://schemas.openxmlformats.org/officeDocument/2006/relationships/slide" Target="slide139.xml"/><Relationship Id="rId1" Type="http://schemas.openxmlformats.org/officeDocument/2006/relationships/slideLayout" Target="../slideLayouts/slideLayout1.xml"/><Relationship Id="rId5" Type="http://schemas.openxmlformats.org/officeDocument/2006/relationships/slide" Target="slide147.xml"/><Relationship Id="rId4" Type="http://schemas.openxmlformats.org/officeDocument/2006/relationships/slide" Target="slide16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3" Type="http://schemas.openxmlformats.org/officeDocument/2006/relationships/slide" Target="slide123.xml"/><Relationship Id="rId2" Type="http://schemas.openxmlformats.org/officeDocument/2006/relationships/slide" Target="slide133.xml"/><Relationship Id="rId1" Type="http://schemas.openxmlformats.org/officeDocument/2006/relationships/slideLayout" Target="../slideLayouts/slideLayout1.xml"/><Relationship Id="rId4" Type="http://schemas.openxmlformats.org/officeDocument/2006/relationships/slide" Target="slide129.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slide" Target="slide119.xml"/><Relationship Id="rId2" Type="http://schemas.openxmlformats.org/officeDocument/2006/relationships/slide" Target="slide110.xml"/><Relationship Id="rId1" Type="http://schemas.openxmlformats.org/officeDocument/2006/relationships/slideLayout" Target="../slideLayouts/slideLayout1.xml"/><Relationship Id="rId4" Type="http://schemas.openxmlformats.org/officeDocument/2006/relationships/slide" Target="slide11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3" Type="http://schemas.openxmlformats.org/officeDocument/2006/relationships/slide" Target="slide161.xml"/><Relationship Id="rId2" Type="http://schemas.openxmlformats.org/officeDocument/2006/relationships/slide" Target="slide156.xml"/><Relationship Id="rId1" Type="http://schemas.openxmlformats.org/officeDocument/2006/relationships/slideLayout" Target="../slideLayouts/slideLayout1.xml"/><Relationship Id="rId5" Type="http://schemas.openxmlformats.org/officeDocument/2006/relationships/slide" Target="slide152.xml"/><Relationship Id="rId4" Type="http://schemas.openxmlformats.org/officeDocument/2006/relationships/slide" Target="slide172.xml"/></Relationships>
</file>

<file path=ppt/slides/_rels/slide15.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slide" Target="slide17.xml"/><Relationship Id="rId1" Type="http://schemas.openxmlformats.org/officeDocument/2006/relationships/slideLayout" Target="../slideLayouts/slideLayout1.xml"/><Relationship Id="rId5" Type="http://schemas.openxmlformats.org/officeDocument/2006/relationships/slide" Target="slide29.xml"/><Relationship Id="rId4" Type="http://schemas.openxmlformats.org/officeDocument/2006/relationships/slide" Target="slide3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slide" Target="slide143.xml"/><Relationship Id="rId2" Type="http://schemas.openxmlformats.org/officeDocument/2006/relationships/slide" Target="slide139.xml"/><Relationship Id="rId1" Type="http://schemas.openxmlformats.org/officeDocument/2006/relationships/slideLayout" Target="../slideLayouts/slideLayout1.xml"/><Relationship Id="rId5" Type="http://schemas.openxmlformats.org/officeDocument/2006/relationships/slide" Target="slide147.xml"/><Relationship Id="rId4" Type="http://schemas.openxmlformats.org/officeDocument/2006/relationships/slide" Target="slide166.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slide" Target="slide123.xml"/><Relationship Id="rId2" Type="http://schemas.openxmlformats.org/officeDocument/2006/relationships/slide" Target="slide133.xml"/><Relationship Id="rId1" Type="http://schemas.openxmlformats.org/officeDocument/2006/relationships/slideLayout" Target="../slideLayouts/slideLayout1.xml"/><Relationship Id="rId4" Type="http://schemas.openxmlformats.org/officeDocument/2006/relationships/slide" Target="slide12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3" Type="http://schemas.openxmlformats.org/officeDocument/2006/relationships/slide" Target="slide119.xml"/><Relationship Id="rId2" Type="http://schemas.openxmlformats.org/officeDocument/2006/relationships/slide" Target="slide110.xml"/><Relationship Id="rId1" Type="http://schemas.openxmlformats.org/officeDocument/2006/relationships/slideLayout" Target="../slideLayouts/slideLayout1.xml"/><Relationship Id="rId4" Type="http://schemas.openxmlformats.org/officeDocument/2006/relationships/slide" Target="slide115.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slide" Target="slide176.xm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2" Type="http://schemas.openxmlformats.org/officeDocument/2006/relationships/slide" Target="slide176.xml"/><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3" Type="http://schemas.openxmlformats.org/officeDocument/2006/relationships/slide" Target="slide15.xml"/><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slide" Target="slide15.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slide" Target="slide15.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slide" Target="slide15.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slide" Target="slide56.xml"/><Relationship Id="rId2" Type="http://schemas.openxmlformats.org/officeDocument/2006/relationships/slide" Target="slide49.xml"/><Relationship Id="rId1" Type="http://schemas.openxmlformats.org/officeDocument/2006/relationships/slideLayout" Target="../slideLayouts/slideLayout1.xml"/><Relationship Id="rId5" Type="http://schemas.openxmlformats.org/officeDocument/2006/relationships/slide" Target="slide44.xml"/><Relationship Id="rId4" Type="http://schemas.openxmlformats.org/officeDocument/2006/relationships/slide" Target="slide40.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slide" Target="slide17.xml"/><Relationship Id="rId1" Type="http://schemas.openxmlformats.org/officeDocument/2006/relationships/slideLayout" Target="../slideLayouts/slideLayout1.xml"/><Relationship Id="rId5" Type="http://schemas.openxmlformats.org/officeDocument/2006/relationships/slide" Target="slide29.xml"/><Relationship Id="rId4" Type="http://schemas.openxmlformats.org/officeDocument/2006/relationships/slide" Target="slide3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slide" Target="slide62.xml"/><Relationship Id="rId2" Type="http://schemas.openxmlformats.org/officeDocument/2006/relationships/slide" Target="slide66.xml"/><Relationship Id="rId1" Type="http://schemas.openxmlformats.org/officeDocument/2006/relationships/slideLayout" Target="../slideLayouts/slideLayout1.xml"/><Relationship Id="rId5" Type="http://schemas.openxmlformats.org/officeDocument/2006/relationships/slide" Target="slide71.xml"/><Relationship Id="rId4" Type="http://schemas.openxmlformats.org/officeDocument/2006/relationships/slide" Target="slide7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slide" Target="slide40.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slide" Target="slide82.xml"/><Relationship Id="rId2" Type="http://schemas.openxmlformats.org/officeDocument/2006/relationships/slide" Target="slide88.xml"/><Relationship Id="rId1" Type="http://schemas.openxmlformats.org/officeDocument/2006/relationships/slideLayout" Target="../slideLayouts/slideLayout1.xml"/><Relationship Id="rId4" Type="http://schemas.openxmlformats.org/officeDocument/2006/relationships/slide" Target="slide9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slide" Target="slide101.xml"/><Relationship Id="rId2" Type="http://schemas.openxmlformats.org/officeDocument/2006/relationships/slide" Target="slide96.xml"/><Relationship Id="rId1" Type="http://schemas.openxmlformats.org/officeDocument/2006/relationships/slideLayout" Target="../slideLayouts/slideLayout1.xml"/><Relationship Id="rId4" Type="http://schemas.openxmlformats.org/officeDocument/2006/relationships/slide" Target="slide10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slide" Target="slide101.xml"/><Relationship Id="rId2" Type="http://schemas.openxmlformats.org/officeDocument/2006/relationships/slide" Target="slide96.xml"/><Relationship Id="rId1" Type="http://schemas.openxmlformats.org/officeDocument/2006/relationships/slideLayout" Target="../slideLayouts/slideLayout1.xml"/><Relationship Id="rId4" Type="http://schemas.openxmlformats.org/officeDocument/2006/relationships/slide" Target="slide10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slide" Target="slide82.xml"/><Relationship Id="rId2" Type="http://schemas.openxmlformats.org/officeDocument/2006/relationships/slide" Target="slide88.xml"/><Relationship Id="rId1" Type="http://schemas.openxmlformats.org/officeDocument/2006/relationships/slideLayout" Target="../slideLayouts/slideLayout1.xml"/><Relationship Id="rId4" Type="http://schemas.openxmlformats.org/officeDocument/2006/relationships/slide" Target="slide9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slide" Target="slide56.xml"/><Relationship Id="rId2" Type="http://schemas.openxmlformats.org/officeDocument/2006/relationships/slide" Target="slide49.xml"/><Relationship Id="rId1" Type="http://schemas.openxmlformats.org/officeDocument/2006/relationships/slideLayout" Target="../slideLayouts/slideLayout1.xml"/><Relationship Id="rId5" Type="http://schemas.openxmlformats.org/officeDocument/2006/relationships/slide" Target="slide44.xml"/><Relationship Id="rId4" Type="http://schemas.openxmlformats.org/officeDocument/2006/relationships/slide" Target="slide40.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slide" Target="slide17.xml"/><Relationship Id="rId1" Type="http://schemas.openxmlformats.org/officeDocument/2006/relationships/slideLayout" Target="../slideLayouts/slideLayout1.xml"/><Relationship Id="rId5" Type="http://schemas.openxmlformats.org/officeDocument/2006/relationships/slide" Target="slide29.xml"/><Relationship Id="rId4" Type="http://schemas.openxmlformats.org/officeDocument/2006/relationships/slide" Target="slide3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slide" Target="slide15.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slide" Target="slide62.xml"/><Relationship Id="rId2" Type="http://schemas.openxmlformats.org/officeDocument/2006/relationships/slide" Target="slide66.xml"/><Relationship Id="rId1" Type="http://schemas.openxmlformats.org/officeDocument/2006/relationships/slideLayout" Target="../slideLayouts/slideLayout1.xml"/><Relationship Id="rId5" Type="http://schemas.openxmlformats.org/officeDocument/2006/relationships/slide" Target="slide71.xml"/><Relationship Id="rId4" Type="http://schemas.openxmlformats.org/officeDocument/2006/relationships/slide" Target="slide75.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slide" Target="slide119.xml"/><Relationship Id="rId2" Type="http://schemas.openxmlformats.org/officeDocument/2006/relationships/slide" Target="slide110.xml"/><Relationship Id="rId1" Type="http://schemas.openxmlformats.org/officeDocument/2006/relationships/slideLayout" Target="../slideLayouts/slideLayout1.xml"/><Relationship Id="rId4" Type="http://schemas.openxmlformats.org/officeDocument/2006/relationships/slide" Target="slide115.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2" Type="http://schemas.openxmlformats.org/officeDocument/2006/relationships/slide" Target="slide15.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4" name="Picture 3"/>
          <p:cNvPicPr>
            <a:picLocks noChangeAspect="1"/>
          </p:cNvPicPr>
          <p:nvPr/>
        </p:nvPicPr>
        <p:blipFill>
          <a:blip r:embed="rId2"/>
          <a:stretch>
            <a:fillRect/>
          </a:stretch>
        </p:blipFill>
        <p:spPr>
          <a:xfrm>
            <a:off x="1600200" y="34413"/>
            <a:ext cx="5013901" cy="6829425"/>
          </a:xfrm>
          <a:prstGeom prst="rect">
            <a:avLst/>
          </a:prstGeom>
        </p:spPr>
      </p:pic>
    </p:spTree>
    <p:extLst>
      <p:ext uri="{BB962C8B-B14F-4D97-AF65-F5344CB8AC3E}">
        <p14:creationId xmlns:p14="http://schemas.microsoft.com/office/powerpoint/2010/main" val="170118612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p:cNvSpPr txBox="1"/>
          <p:nvPr/>
        </p:nvSpPr>
        <p:spPr>
          <a:xfrm>
            <a:off x="3567545" y="147984"/>
            <a:ext cx="4354692" cy="861774"/>
          </a:xfrm>
          <a:prstGeom prst="rect">
            <a:avLst/>
          </a:prstGeom>
          <a:noFill/>
        </p:spPr>
        <p:txBody>
          <a:bodyPr wrap="square" rtlCol="0">
            <a:spAutoFit/>
          </a:bodyPr>
          <a:lstStyle/>
          <a:p>
            <a:pPr algn="ctr"/>
            <a:r>
              <a:rPr lang="en-US" sz="5000" dirty="0"/>
              <a:t>I</a:t>
            </a:r>
            <a:r>
              <a:rPr lang="en-US" sz="5000" dirty="0" smtClean="0"/>
              <a:t>f the</a:t>
            </a:r>
            <a:endParaRPr lang="en-US" sz="5000" dirty="0"/>
          </a:p>
        </p:txBody>
      </p:sp>
      <p:sp>
        <p:nvSpPr>
          <p:cNvPr id="90" name="TextBox 89"/>
          <p:cNvSpPr txBox="1"/>
          <p:nvPr/>
        </p:nvSpPr>
        <p:spPr>
          <a:xfrm>
            <a:off x="3356861" y="1047008"/>
            <a:ext cx="4354692" cy="861774"/>
          </a:xfrm>
          <a:prstGeom prst="rect">
            <a:avLst/>
          </a:prstGeom>
          <a:noFill/>
        </p:spPr>
        <p:txBody>
          <a:bodyPr wrap="square" rtlCol="0">
            <a:spAutoFit/>
          </a:bodyPr>
          <a:lstStyle/>
          <a:p>
            <a:pPr algn="ctr"/>
            <a:r>
              <a:rPr lang="en-US" sz="5000" dirty="0" smtClean="0"/>
              <a:t>farmer chose</a:t>
            </a:r>
            <a:endParaRPr lang="en-US" sz="5000" dirty="0"/>
          </a:p>
        </p:txBody>
      </p:sp>
      <p:sp>
        <p:nvSpPr>
          <p:cNvPr id="91" name="TextBox 90"/>
          <p:cNvSpPr txBox="1"/>
          <p:nvPr/>
        </p:nvSpPr>
        <p:spPr>
          <a:xfrm>
            <a:off x="2845259" y="2113222"/>
            <a:ext cx="4354692" cy="861774"/>
          </a:xfrm>
          <a:prstGeom prst="rect">
            <a:avLst/>
          </a:prstGeom>
          <a:noFill/>
        </p:spPr>
        <p:txBody>
          <a:bodyPr wrap="square" rtlCol="0">
            <a:spAutoFit/>
          </a:bodyPr>
          <a:lstStyle/>
          <a:p>
            <a:pPr algn="ctr"/>
            <a:r>
              <a:rPr lang="en-US" sz="5000" dirty="0" smtClean="0"/>
              <a:t>the grain</a:t>
            </a:r>
            <a:endParaRPr lang="en-US" sz="5000" dirty="0"/>
          </a:p>
        </p:txBody>
      </p:sp>
      <p:sp>
        <p:nvSpPr>
          <p:cNvPr id="92" name="TextBox 91"/>
          <p:cNvSpPr txBox="1"/>
          <p:nvPr/>
        </p:nvSpPr>
        <p:spPr>
          <a:xfrm>
            <a:off x="2845259" y="3200400"/>
            <a:ext cx="4354692" cy="861774"/>
          </a:xfrm>
          <a:prstGeom prst="rect">
            <a:avLst/>
          </a:prstGeom>
          <a:noFill/>
        </p:spPr>
        <p:txBody>
          <a:bodyPr wrap="square" rtlCol="0">
            <a:spAutoFit/>
          </a:bodyPr>
          <a:lstStyle/>
          <a:p>
            <a:pPr algn="ctr"/>
            <a:r>
              <a:rPr lang="en-US" sz="5000" dirty="0" smtClean="0"/>
              <a:t>then the</a:t>
            </a:r>
            <a:endParaRPr lang="en-US" sz="5000" dirty="0"/>
          </a:p>
        </p:txBody>
      </p:sp>
      <p:sp>
        <p:nvSpPr>
          <p:cNvPr id="93" name="TextBox 92"/>
          <p:cNvSpPr txBox="1"/>
          <p:nvPr/>
        </p:nvSpPr>
        <p:spPr>
          <a:xfrm>
            <a:off x="1110766" y="4267200"/>
            <a:ext cx="5061433" cy="861774"/>
          </a:xfrm>
          <a:prstGeom prst="rect">
            <a:avLst/>
          </a:prstGeom>
          <a:noFill/>
        </p:spPr>
        <p:txBody>
          <a:bodyPr wrap="square" rtlCol="0">
            <a:spAutoFit/>
          </a:bodyPr>
          <a:lstStyle/>
          <a:p>
            <a:pPr algn="ctr"/>
            <a:r>
              <a:rPr lang="en-US" sz="5000" dirty="0" smtClean="0"/>
              <a:t>fox would eat the</a:t>
            </a:r>
            <a:endParaRPr lang="en-US" sz="5000" dirty="0"/>
          </a:p>
        </p:txBody>
      </p:sp>
      <p:sp>
        <p:nvSpPr>
          <p:cNvPr id="94" name="TextBox 93"/>
          <p:cNvSpPr txBox="1"/>
          <p:nvPr/>
        </p:nvSpPr>
        <p:spPr>
          <a:xfrm>
            <a:off x="1082603" y="5334000"/>
            <a:ext cx="5061433" cy="861774"/>
          </a:xfrm>
          <a:prstGeom prst="rect">
            <a:avLst/>
          </a:prstGeom>
          <a:noFill/>
        </p:spPr>
        <p:txBody>
          <a:bodyPr wrap="square" rtlCol="0">
            <a:spAutoFit/>
          </a:bodyPr>
          <a:lstStyle/>
          <a:p>
            <a:pPr algn="ctr"/>
            <a:r>
              <a:rPr lang="en-US" sz="5000" dirty="0" smtClean="0"/>
              <a:t>chicken</a:t>
            </a:r>
            <a:endParaRPr lang="en-US" sz="5000" dirty="0"/>
          </a:p>
        </p:txBody>
      </p:sp>
    </p:spTree>
    <p:extLst>
      <p:ext uri="{BB962C8B-B14F-4D97-AF65-F5344CB8AC3E}">
        <p14:creationId xmlns:p14="http://schemas.microsoft.com/office/powerpoint/2010/main" val="1151239399"/>
      </p:ext>
    </p:extLst>
  </p:cSld>
  <p:clrMapOvr>
    <a:masterClrMapping/>
  </p:clrMapOvr>
  <mc:AlternateContent xmlns:mc="http://schemas.openxmlformats.org/markup-compatibility/2006" xmlns:p14="http://schemas.microsoft.com/office/powerpoint/2010/main">
    <mc:Choice Requires="p14">
      <p:transition spd="med" p14:dur="700" advClick="0" advTm="5000">
        <p:fade/>
      </p:transition>
    </mc:Choice>
    <mc:Fallback xmlns="">
      <p:transition spd="med"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80"/>
                                  </p:iterate>
                                  <p:childTnLst>
                                    <p:set>
                                      <p:cBhvr>
                                        <p:cTn id="6" dur="1" fill="hold">
                                          <p:stCondLst>
                                            <p:cond delay="0"/>
                                          </p:stCondLst>
                                        </p:cTn>
                                        <p:tgtEl>
                                          <p:spTgt spid="89"/>
                                        </p:tgtEl>
                                        <p:attrNameLst>
                                          <p:attrName>style.visibility</p:attrName>
                                        </p:attrNameLst>
                                      </p:cBhvr>
                                      <p:to>
                                        <p:strVal val="visible"/>
                                      </p:to>
                                    </p:set>
                                  </p:childTnLst>
                                </p:cTn>
                              </p:par>
                            </p:childTnLst>
                          </p:cTn>
                        </p:par>
                        <p:par>
                          <p:cTn id="7" fill="hold">
                            <p:stCondLst>
                              <p:cond delay="321"/>
                            </p:stCondLst>
                            <p:childTnLst>
                              <p:par>
                                <p:cTn id="8" presetID="1" presetClass="entr" presetSubtype="0" fill="hold" grpId="0" nodeType="afterEffect">
                                  <p:stCondLst>
                                    <p:cond delay="0"/>
                                  </p:stCondLst>
                                  <p:iterate type="lt">
                                    <p:tmAbs val="80"/>
                                  </p:iterate>
                                  <p:childTnLst>
                                    <p:set>
                                      <p:cBhvr>
                                        <p:cTn id="9" dur="1" fill="hold">
                                          <p:stCondLst>
                                            <p:cond delay="0"/>
                                          </p:stCondLst>
                                        </p:cTn>
                                        <p:tgtEl>
                                          <p:spTgt spid="90"/>
                                        </p:tgtEl>
                                        <p:attrNameLst>
                                          <p:attrName>style.visibility</p:attrName>
                                        </p:attrNameLst>
                                      </p:cBhvr>
                                      <p:to>
                                        <p:strVal val="visible"/>
                                      </p:to>
                                    </p:set>
                                  </p:childTnLst>
                                </p:cTn>
                              </p:par>
                            </p:childTnLst>
                          </p:cTn>
                        </p:par>
                        <p:par>
                          <p:cTn id="10" fill="hold">
                            <p:stCondLst>
                              <p:cond delay="1122"/>
                            </p:stCondLst>
                            <p:childTnLst>
                              <p:par>
                                <p:cTn id="11" presetID="1" presetClass="entr" presetSubtype="0" fill="hold" grpId="0" nodeType="afterEffect">
                                  <p:stCondLst>
                                    <p:cond delay="0"/>
                                  </p:stCondLst>
                                  <p:iterate type="lt">
                                    <p:tmAbs val="80"/>
                                  </p:iterate>
                                  <p:childTnLst>
                                    <p:set>
                                      <p:cBhvr>
                                        <p:cTn id="12" dur="1" fill="hold">
                                          <p:stCondLst>
                                            <p:cond delay="0"/>
                                          </p:stCondLst>
                                        </p:cTn>
                                        <p:tgtEl>
                                          <p:spTgt spid="91"/>
                                        </p:tgtEl>
                                        <p:attrNameLst>
                                          <p:attrName>style.visibility</p:attrName>
                                        </p:attrNameLst>
                                      </p:cBhvr>
                                      <p:to>
                                        <p:strVal val="visible"/>
                                      </p:to>
                                    </p:set>
                                  </p:childTnLst>
                                </p:cTn>
                              </p:par>
                            </p:childTnLst>
                          </p:cTn>
                        </p:par>
                        <p:par>
                          <p:cTn id="13" fill="hold">
                            <p:stCondLst>
                              <p:cond delay="1683"/>
                            </p:stCondLst>
                            <p:childTnLst>
                              <p:par>
                                <p:cTn id="14" presetID="1" presetClass="entr" presetSubtype="0" fill="hold" grpId="0" nodeType="afterEffect">
                                  <p:stCondLst>
                                    <p:cond delay="0"/>
                                  </p:stCondLst>
                                  <p:iterate type="lt">
                                    <p:tmAbs val="80"/>
                                  </p:iterate>
                                  <p:childTnLst>
                                    <p:set>
                                      <p:cBhvr>
                                        <p:cTn id="15" dur="1" fill="hold">
                                          <p:stCondLst>
                                            <p:cond delay="0"/>
                                          </p:stCondLst>
                                        </p:cTn>
                                        <p:tgtEl>
                                          <p:spTgt spid="92"/>
                                        </p:tgtEl>
                                        <p:attrNameLst>
                                          <p:attrName>style.visibility</p:attrName>
                                        </p:attrNameLst>
                                      </p:cBhvr>
                                      <p:to>
                                        <p:strVal val="visible"/>
                                      </p:to>
                                    </p:set>
                                  </p:childTnLst>
                                </p:cTn>
                              </p:par>
                            </p:childTnLst>
                          </p:cTn>
                        </p:par>
                        <p:par>
                          <p:cTn id="16" fill="hold">
                            <p:stCondLst>
                              <p:cond delay="2164"/>
                            </p:stCondLst>
                            <p:childTnLst>
                              <p:par>
                                <p:cTn id="17" presetID="1" presetClass="entr" presetSubtype="0" fill="hold" grpId="0" nodeType="afterEffect">
                                  <p:stCondLst>
                                    <p:cond delay="0"/>
                                  </p:stCondLst>
                                  <p:iterate type="lt">
                                    <p:tmAbs val="80"/>
                                  </p:iterate>
                                  <p:childTnLst>
                                    <p:set>
                                      <p:cBhvr>
                                        <p:cTn id="18" dur="1" fill="hold">
                                          <p:stCondLst>
                                            <p:cond delay="0"/>
                                          </p:stCondLst>
                                        </p:cTn>
                                        <p:tgtEl>
                                          <p:spTgt spid="93"/>
                                        </p:tgtEl>
                                        <p:attrNameLst>
                                          <p:attrName>style.visibility</p:attrName>
                                        </p:attrNameLst>
                                      </p:cBhvr>
                                      <p:to>
                                        <p:strVal val="visible"/>
                                      </p:to>
                                    </p:set>
                                  </p:childTnLst>
                                </p:cTn>
                              </p:par>
                            </p:childTnLst>
                          </p:cTn>
                        </p:par>
                        <p:par>
                          <p:cTn id="19" fill="hold">
                            <p:stCondLst>
                              <p:cond delay="3205"/>
                            </p:stCondLst>
                            <p:childTnLst>
                              <p:par>
                                <p:cTn id="20" presetID="1" presetClass="entr" presetSubtype="0" fill="hold" grpId="0" nodeType="afterEffect">
                                  <p:stCondLst>
                                    <p:cond delay="0"/>
                                  </p:stCondLst>
                                  <p:iterate type="lt">
                                    <p:tmAbs val="80"/>
                                  </p:iterate>
                                  <p:childTnLst>
                                    <p:set>
                                      <p:cBhvr>
                                        <p:cTn id="21"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2" grpId="0"/>
      <p:bldP spid="93" grpId="0"/>
      <p:bldP spid="94"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4a, you chose the grain, you now choose to bring the grain back (for some reason), essentially undoing the step you just did.</a:t>
            </a:r>
            <a:endParaRPr lang="en-US" dirty="0"/>
          </a:p>
        </p:txBody>
      </p:sp>
    </p:spTree>
    <p:extLst>
      <p:ext uri="{BB962C8B-B14F-4D97-AF65-F5344CB8AC3E}">
        <p14:creationId xmlns:p14="http://schemas.microsoft.com/office/powerpoint/2010/main" val="746048545"/>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4728473" y="3105855"/>
            <a:ext cx="1668494" cy="2340253"/>
            <a:chOff x="4728473" y="3105855"/>
            <a:chExt cx="1668494" cy="2340253"/>
          </a:xfrm>
        </p:grpSpPr>
        <p:grpSp>
          <p:nvGrpSpPr>
            <p:cNvPr id="87" name="Group 86"/>
            <p:cNvGrpSpPr/>
            <p:nvPr/>
          </p:nvGrpSpPr>
          <p:grpSpPr>
            <a:xfrm>
              <a:off x="4850485" y="4026928"/>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2" name="Group 191"/>
            <p:cNvGrpSpPr/>
            <p:nvPr/>
          </p:nvGrpSpPr>
          <p:grpSpPr>
            <a:xfrm>
              <a:off x="5447107" y="3105855"/>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75598426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4728473" y="3105855"/>
            <a:ext cx="1668494" cy="2340253"/>
            <a:chOff x="4728473" y="3105855"/>
            <a:chExt cx="1668494" cy="2340253"/>
          </a:xfrm>
        </p:grpSpPr>
        <p:grpSp>
          <p:nvGrpSpPr>
            <p:cNvPr id="87" name="Group 86"/>
            <p:cNvGrpSpPr/>
            <p:nvPr/>
          </p:nvGrpSpPr>
          <p:grpSpPr>
            <a:xfrm>
              <a:off x="4850485" y="4026928"/>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2" name="Group 191"/>
            <p:cNvGrpSpPr/>
            <p:nvPr/>
          </p:nvGrpSpPr>
          <p:grpSpPr>
            <a:xfrm>
              <a:off x="5447107" y="3105855"/>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73440830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3.7037E-7 L -0.30764 -0.24444 " pathEditMode="relative" rAng="0" ptsTypes="AA">
                                      <p:cBhvr>
                                        <p:cTn id="6" dur="2000" fill="hold"/>
                                        <p:tgtEl>
                                          <p:spTgt spid="2"/>
                                        </p:tgtEl>
                                        <p:attrNameLst>
                                          <p:attrName>ppt_x</p:attrName>
                                          <p:attrName>ppt_y</p:attrName>
                                        </p:attrNameLst>
                                      </p:cBhvr>
                                      <p:rCtr x="-15382" y="-1222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1933017" y="336079"/>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94" name="Freeform 193">
            <a:hlinkClick r:id="rId2" action="ppaction://hlinksldjump"/>
          </p:cNvPr>
          <p:cNvSpPr/>
          <p:nvPr/>
        </p:nvSpPr>
        <p:spPr>
          <a:xfrm>
            <a:off x="37543" y="614901"/>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a:hlinkClick r:id="rId3" action="ppaction://hlinksldjump"/>
          </p:cNvPr>
          <p:cNvSpPr/>
          <p:nvPr/>
        </p:nvSpPr>
        <p:spPr>
          <a:xfrm>
            <a:off x="355093" y="225347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a:hlinkClick r:id="rId4" action="ppaction://hlinksldjump"/>
          </p:cNvPr>
          <p:cNvSpPr/>
          <p:nvPr/>
        </p:nvSpPr>
        <p:spPr>
          <a:xfrm flipH="1">
            <a:off x="7459975" y="461954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a:hlinkClick r:id="rId5" action="ppaction://hlinksldjump"/>
          </p:cNvPr>
          <p:cNvSpPr/>
          <p:nvPr/>
        </p:nvSpPr>
        <p:spPr>
          <a:xfrm>
            <a:off x="1846370" y="25521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518919066"/>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4b, you chose the grain, now you choose to bring the chicken back across (which leads to step 5)</a:t>
            </a:r>
            <a:endParaRPr lang="en-US" dirty="0"/>
          </a:p>
        </p:txBody>
      </p:sp>
    </p:spTree>
    <p:extLst>
      <p:ext uri="{BB962C8B-B14F-4D97-AF65-F5344CB8AC3E}">
        <p14:creationId xmlns:p14="http://schemas.microsoft.com/office/powerpoint/2010/main" val="3528157061"/>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0" name="Group 149"/>
          <p:cNvGrpSpPr/>
          <p:nvPr/>
        </p:nvGrpSpPr>
        <p:grpSpPr>
          <a:xfrm>
            <a:off x="114837" y="732578"/>
            <a:ext cx="1994780" cy="891153"/>
            <a:chOff x="805646" y="504127"/>
            <a:chExt cx="2448280" cy="1093751"/>
          </a:xfrm>
        </p:grpSpPr>
        <p:sp>
          <p:nvSpPr>
            <p:cNvPr id="151" name="Freeform 15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2" name="Group 151"/>
            <p:cNvGrpSpPr/>
            <p:nvPr/>
          </p:nvGrpSpPr>
          <p:grpSpPr>
            <a:xfrm>
              <a:off x="805646" y="504127"/>
              <a:ext cx="2448280" cy="1093751"/>
              <a:chOff x="805646" y="504127"/>
              <a:chExt cx="2448280" cy="1093751"/>
            </a:xfrm>
          </p:grpSpPr>
          <p:sp>
            <p:nvSpPr>
              <p:cNvPr id="155" name="Freeform 154"/>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p:cNvGrpSpPr/>
              <p:nvPr/>
            </p:nvGrpSpPr>
            <p:grpSpPr>
              <a:xfrm>
                <a:off x="2437062" y="504127"/>
                <a:ext cx="816864" cy="634589"/>
                <a:chOff x="2437062" y="504127"/>
                <a:chExt cx="816864" cy="634589"/>
              </a:xfrm>
            </p:grpSpPr>
            <p:sp>
              <p:nvSpPr>
                <p:cNvPr id="169" name="Freeform 168"/>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7" name="Group 186"/>
          <p:cNvGrpSpPr/>
          <p:nvPr/>
        </p:nvGrpSpPr>
        <p:grpSpPr>
          <a:xfrm>
            <a:off x="7033443" y="5505696"/>
            <a:ext cx="697543" cy="1081423"/>
            <a:chOff x="2852607" y="2643821"/>
            <a:chExt cx="1921794" cy="2979420"/>
          </a:xfrm>
        </p:grpSpPr>
        <p:grpSp>
          <p:nvGrpSpPr>
            <p:cNvPr id="188" name="Group 187"/>
            <p:cNvGrpSpPr/>
            <p:nvPr/>
          </p:nvGrpSpPr>
          <p:grpSpPr>
            <a:xfrm>
              <a:off x="2852607" y="2643821"/>
              <a:ext cx="1921794" cy="2979420"/>
              <a:chOff x="1905000" y="1463040"/>
              <a:chExt cx="1921794" cy="2979420"/>
            </a:xfrm>
          </p:grpSpPr>
          <p:grpSp>
            <p:nvGrpSpPr>
              <p:cNvPr id="205" name="Group 204"/>
              <p:cNvGrpSpPr/>
              <p:nvPr/>
            </p:nvGrpSpPr>
            <p:grpSpPr>
              <a:xfrm>
                <a:off x="1905000" y="1463040"/>
                <a:ext cx="1921794" cy="2979420"/>
                <a:chOff x="4429191" y="1310640"/>
                <a:chExt cx="1921794" cy="2979420"/>
              </a:xfrm>
            </p:grpSpPr>
            <p:sp>
              <p:nvSpPr>
                <p:cNvPr id="207" name="Freeform 206"/>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TextBox 208"/>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0" name="TextBox 209"/>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06" name="Freeform 205"/>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9" name="Freeform 188"/>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4528944" y="3137870"/>
            <a:ext cx="1868023" cy="2308238"/>
            <a:chOff x="4528944" y="3137870"/>
            <a:chExt cx="1868023" cy="2308238"/>
          </a:xfrm>
        </p:grpSpPr>
        <p:grpSp>
          <p:nvGrpSpPr>
            <p:cNvPr id="171" name="Group 170"/>
            <p:cNvGrpSpPr/>
            <p:nvPr/>
          </p:nvGrpSpPr>
          <p:grpSpPr>
            <a:xfrm>
              <a:off x="5421418" y="3137870"/>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0" name="Group 89"/>
            <p:cNvGrpSpPr/>
            <p:nvPr/>
          </p:nvGrpSpPr>
          <p:grpSpPr>
            <a:xfrm flipH="1">
              <a:off x="4528944" y="3862710"/>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11" name="Group 210"/>
            <p:cNvGrpSpPr/>
            <p:nvPr/>
          </p:nvGrpSpPr>
          <p:grpSpPr>
            <a:xfrm>
              <a:off x="4728473" y="3834727"/>
              <a:ext cx="1668494" cy="1611381"/>
              <a:chOff x="1688367" y="2339340"/>
              <a:chExt cx="1668494" cy="1611381"/>
            </a:xfrm>
          </p:grpSpPr>
          <p:sp>
            <p:nvSpPr>
              <p:cNvPr id="212" name="Freeform 21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4" name="Group 213"/>
              <p:cNvGrpSpPr/>
              <p:nvPr/>
            </p:nvGrpSpPr>
            <p:grpSpPr>
              <a:xfrm>
                <a:off x="1688367" y="3065315"/>
                <a:ext cx="1668494" cy="885406"/>
                <a:chOff x="1688367" y="3065315"/>
                <a:chExt cx="1668494" cy="885406"/>
              </a:xfrm>
            </p:grpSpPr>
            <p:sp>
              <p:nvSpPr>
                <p:cNvPr id="215" name="Freeform 21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6" name="Group 215"/>
                <p:cNvGrpSpPr/>
                <p:nvPr/>
              </p:nvGrpSpPr>
              <p:grpSpPr>
                <a:xfrm>
                  <a:off x="1770097" y="3662588"/>
                  <a:ext cx="1427235" cy="288133"/>
                  <a:chOff x="1770097" y="3657600"/>
                  <a:chExt cx="1427235" cy="288133"/>
                </a:xfrm>
              </p:grpSpPr>
              <p:sp>
                <p:nvSpPr>
                  <p:cNvPr id="217" name="Rectangle 21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95196504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0" name="Group 149"/>
          <p:cNvGrpSpPr/>
          <p:nvPr/>
        </p:nvGrpSpPr>
        <p:grpSpPr>
          <a:xfrm>
            <a:off x="114837" y="732578"/>
            <a:ext cx="1994780" cy="891153"/>
            <a:chOff x="805646" y="504127"/>
            <a:chExt cx="2448280" cy="1093751"/>
          </a:xfrm>
        </p:grpSpPr>
        <p:sp>
          <p:nvSpPr>
            <p:cNvPr id="151" name="Freeform 15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2" name="Group 151"/>
            <p:cNvGrpSpPr/>
            <p:nvPr/>
          </p:nvGrpSpPr>
          <p:grpSpPr>
            <a:xfrm>
              <a:off x="805646" y="504127"/>
              <a:ext cx="2448280" cy="1093751"/>
              <a:chOff x="805646" y="504127"/>
              <a:chExt cx="2448280" cy="1093751"/>
            </a:xfrm>
          </p:grpSpPr>
          <p:sp>
            <p:nvSpPr>
              <p:cNvPr id="155" name="Freeform 154"/>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Oval 164"/>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p:cNvGrpSpPr/>
              <p:nvPr/>
            </p:nvGrpSpPr>
            <p:grpSpPr>
              <a:xfrm>
                <a:off x="2437062" y="504127"/>
                <a:ext cx="816864" cy="634589"/>
                <a:chOff x="2437062" y="504127"/>
                <a:chExt cx="816864" cy="634589"/>
              </a:xfrm>
            </p:grpSpPr>
            <p:sp>
              <p:nvSpPr>
                <p:cNvPr id="169" name="Freeform 168"/>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7" name="Group 186"/>
          <p:cNvGrpSpPr/>
          <p:nvPr/>
        </p:nvGrpSpPr>
        <p:grpSpPr>
          <a:xfrm>
            <a:off x="7033443" y="5505696"/>
            <a:ext cx="697543" cy="1081423"/>
            <a:chOff x="2852607" y="2643821"/>
            <a:chExt cx="1921794" cy="2979420"/>
          </a:xfrm>
        </p:grpSpPr>
        <p:grpSp>
          <p:nvGrpSpPr>
            <p:cNvPr id="188" name="Group 187"/>
            <p:cNvGrpSpPr/>
            <p:nvPr/>
          </p:nvGrpSpPr>
          <p:grpSpPr>
            <a:xfrm>
              <a:off x="2852607" y="2643821"/>
              <a:ext cx="1921794" cy="2979420"/>
              <a:chOff x="1905000" y="1463040"/>
              <a:chExt cx="1921794" cy="2979420"/>
            </a:xfrm>
          </p:grpSpPr>
          <p:grpSp>
            <p:nvGrpSpPr>
              <p:cNvPr id="205" name="Group 204"/>
              <p:cNvGrpSpPr/>
              <p:nvPr/>
            </p:nvGrpSpPr>
            <p:grpSpPr>
              <a:xfrm>
                <a:off x="1905000" y="1463040"/>
                <a:ext cx="1921794" cy="2979420"/>
                <a:chOff x="4429191" y="1310640"/>
                <a:chExt cx="1921794" cy="2979420"/>
              </a:xfrm>
            </p:grpSpPr>
            <p:sp>
              <p:nvSpPr>
                <p:cNvPr id="207" name="Freeform 206"/>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TextBox 208"/>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0" name="TextBox 209"/>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06" name="Freeform 205"/>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9" name="Freeform 188"/>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1" name="Group 250"/>
          <p:cNvGrpSpPr/>
          <p:nvPr/>
        </p:nvGrpSpPr>
        <p:grpSpPr>
          <a:xfrm>
            <a:off x="4528944" y="3137870"/>
            <a:ext cx="1868023" cy="2308238"/>
            <a:chOff x="4528944" y="3137870"/>
            <a:chExt cx="1868023" cy="2308238"/>
          </a:xfrm>
        </p:grpSpPr>
        <p:grpSp>
          <p:nvGrpSpPr>
            <p:cNvPr id="252" name="Group 251"/>
            <p:cNvGrpSpPr/>
            <p:nvPr/>
          </p:nvGrpSpPr>
          <p:grpSpPr>
            <a:xfrm>
              <a:off x="5421418" y="3137870"/>
              <a:ext cx="780072" cy="2033118"/>
              <a:chOff x="4029089" y="2298229"/>
              <a:chExt cx="1635050" cy="4261466"/>
            </a:xfrm>
          </p:grpSpPr>
          <p:sp>
            <p:nvSpPr>
              <p:cNvPr id="282" name="Freeform 28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Freeform 28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4" name="Group 283"/>
              <p:cNvGrpSpPr/>
              <p:nvPr/>
            </p:nvGrpSpPr>
            <p:grpSpPr>
              <a:xfrm>
                <a:off x="4475823" y="4038992"/>
                <a:ext cx="442695" cy="1204307"/>
                <a:chOff x="1409647" y="3886592"/>
                <a:chExt cx="442695" cy="1204307"/>
              </a:xfrm>
            </p:grpSpPr>
            <p:sp>
              <p:nvSpPr>
                <p:cNvPr id="289" name="Freeform 28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5" name="Group 284"/>
              <p:cNvGrpSpPr/>
              <p:nvPr/>
            </p:nvGrpSpPr>
            <p:grpSpPr>
              <a:xfrm flipH="1">
                <a:off x="4994228" y="4036801"/>
                <a:ext cx="442695" cy="1204307"/>
                <a:chOff x="4028134" y="4038992"/>
                <a:chExt cx="442695" cy="1204307"/>
              </a:xfrm>
            </p:grpSpPr>
            <p:sp>
              <p:nvSpPr>
                <p:cNvPr id="287" name="Freeform 28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6" name="Oval 28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53" name="Group 252"/>
            <p:cNvGrpSpPr/>
            <p:nvPr/>
          </p:nvGrpSpPr>
          <p:grpSpPr>
            <a:xfrm flipH="1">
              <a:off x="4528944" y="3862710"/>
              <a:ext cx="1120191" cy="1171650"/>
              <a:chOff x="1858464" y="2554917"/>
              <a:chExt cx="812927" cy="850271"/>
            </a:xfrm>
          </p:grpSpPr>
          <p:sp>
            <p:nvSpPr>
              <p:cNvPr id="262" name="Freeform 261"/>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Freeform 262"/>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Freeform 263"/>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7" name="Group 266"/>
              <p:cNvGrpSpPr/>
              <p:nvPr/>
            </p:nvGrpSpPr>
            <p:grpSpPr>
              <a:xfrm>
                <a:off x="1858464" y="2703634"/>
                <a:ext cx="305938" cy="409494"/>
                <a:chOff x="1843828" y="2654403"/>
                <a:chExt cx="305938" cy="409494"/>
              </a:xfrm>
            </p:grpSpPr>
            <p:sp>
              <p:nvSpPr>
                <p:cNvPr id="279" name="Freeform 27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Freeform 27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Freeform 28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8" name="Oval 267"/>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9" name="Group 268"/>
              <p:cNvGrpSpPr/>
              <p:nvPr/>
            </p:nvGrpSpPr>
            <p:grpSpPr>
              <a:xfrm>
                <a:off x="2340695" y="2611472"/>
                <a:ext cx="330696" cy="231532"/>
                <a:chOff x="2355460" y="2587868"/>
                <a:chExt cx="330696" cy="231532"/>
              </a:xfrm>
            </p:grpSpPr>
            <p:sp>
              <p:nvSpPr>
                <p:cNvPr id="277" name="Freeform 27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27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0" name="Freeform 269"/>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1" name="Group 270"/>
              <p:cNvGrpSpPr/>
              <p:nvPr/>
            </p:nvGrpSpPr>
            <p:grpSpPr>
              <a:xfrm>
                <a:off x="2437357" y="2666309"/>
                <a:ext cx="69406" cy="69406"/>
                <a:chOff x="2523175" y="1394290"/>
                <a:chExt cx="69406" cy="69406"/>
              </a:xfrm>
            </p:grpSpPr>
            <p:sp>
              <p:nvSpPr>
                <p:cNvPr id="275" name="Oval 27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Oval 27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2" name="Group 271"/>
              <p:cNvGrpSpPr/>
              <p:nvPr/>
            </p:nvGrpSpPr>
            <p:grpSpPr>
              <a:xfrm>
                <a:off x="2516956" y="2651417"/>
                <a:ext cx="69406" cy="69406"/>
                <a:chOff x="2523175" y="1394290"/>
                <a:chExt cx="69406" cy="69406"/>
              </a:xfrm>
            </p:grpSpPr>
            <p:sp>
              <p:nvSpPr>
                <p:cNvPr id="273" name="Oval 272"/>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Oval 273"/>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4" name="Group 253"/>
            <p:cNvGrpSpPr/>
            <p:nvPr/>
          </p:nvGrpSpPr>
          <p:grpSpPr>
            <a:xfrm>
              <a:off x="4728473" y="3834727"/>
              <a:ext cx="1668494" cy="1611381"/>
              <a:chOff x="1688367" y="2339340"/>
              <a:chExt cx="1668494" cy="1611381"/>
            </a:xfrm>
          </p:grpSpPr>
          <p:sp>
            <p:nvSpPr>
              <p:cNvPr id="255" name="Freeform 254"/>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 name="Freeform 255"/>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7" name="Group 256"/>
              <p:cNvGrpSpPr/>
              <p:nvPr/>
            </p:nvGrpSpPr>
            <p:grpSpPr>
              <a:xfrm>
                <a:off x="1688367" y="3065315"/>
                <a:ext cx="1668494" cy="885406"/>
                <a:chOff x="1688367" y="3065315"/>
                <a:chExt cx="1668494" cy="885406"/>
              </a:xfrm>
            </p:grpSpPr>
            <p:sp>
              <p:nvSpPr>
                <p:cNvPr id="258" name="Freeform 257"/>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9" name="Group 258"/>
                <p:cNvGrpSpPr/>
                <p:nvPr/>
              </p:nvGrpSpPr>
              <p:grpSpPr>
                <a:xfrm>
                  <a:off x="1770097" y="3662588"/>
                  <a:ext cx="1427235" cy="288133"/>
                  <a:chOff x="1770097" y="3657600"/>
                  <a:chExt cx="1427235" cy="288133"/>
                </a:xfrm>
              </p:grpSpPr>
              <p:sp>
                <p:nvSpPr>
                  <p:cNvPr id="260" name="Rectangle 25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Freeform 260"/>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354393849"/>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16667E-6 4.07407E-6 L -0.30799 -0.24306 " pathEditMode="relative" rAng="0" ptsTypes="AA">
                                      <p:cBhvr>
                                        <p:cTn id="6" dur="2000" fill="hold"/>
                                        <p:tgtEl>
                                          <p:spTgt spid="251"/>
                                        </p:tgtEl>
                                        <p:attrNameLst>
                                          <p:attrName>ppt_x</p:attrName>
                                          <p:attrName>ppt_y</p:attrName>
                                        </p:attrNameLst>
                                      </p:cBhvr>
                                      <p:rCtr x="-15399" y="-121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5" name="Group 84"/>
          <p:cNvGrpSpPr/>
          <p:nvPr/>
        </p:nvGrpSpPr>
        <p:grpSpPr>
          <a:xfrm>
            <a:off x="114837" y="732578"/>
            <a:ext cx="1994780" cy="891153"/>
            <a:chOff x="805646" y="504127"/>
            <a:chExt cx="2448280" cy="1093751"/>
          </a:xfrm>
        </p:grpSpPr>
        <p:sp>
          <p:nvSpPr>
            <p:cNvPr id="86" name="Freeform 8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7" name="Group 86"/>
            <p:cNvGrpSpPr/>
            <p:nvPr/>
          </p:nvGrpSpPr>
          <p:grpSpPr>
            <a:xfrm>
              <a:off x="805646" y="504127"/>
              <a:ext cx="2448280" cy="1093751"/>
              <a:chOff x="805646" y="504127"/>
              <a:chExt cx="2448280" cy="1093751"/>
            </a:xfrm>
          </p:grpSpPr>
          <p:sp>
            <p:nvSpPr>
              <p:cNvPr id="88" name="Freeform 8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2437062" y="504127"/>
                <a:ext cx="816864" cy="634589"/>
                <a:chOff x="2437062" y="504127"/>
                <a:chExt cx="816864" cy="634589"/>
              </a:xfrm>
            </p:grpSpPr>
            <p:sp>
              <p:nvSpPr>
                <p:cNvPr id="156" name="Freeform 15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4" name="Group 163"/>
          <p:cNvGrpSpPr/>
          <p:nvPr/>
        </p:nvGrpSpPr>
        <p:grpSpPr>
          <a:xfrm>
            <a:off x="7033443" y="5505696"/>
            <a:ext cx="697543" cy="1081423"/>
            <a:chOff x="2852607" y="2643821"/>
            <a:chExt cx="1921794" cy="2979420"/>
          </a:xfrm>
        </p:grpSpPr>
        <p:grpSp>
          <p:nvGrpSpPr>
            <p:cNvPr id="165" name="Group 164"/>
            <p:cNvGrpSpPr/>
            <p:nvPr/>
          </p:nvGrpSpPr>
          <p:grpSpPr>
            <a:xfrm>
              <a:off x="2852607" y="2643821"/>
              <a:ext cx="1921794" cy="2979420"/>
              <a:chOff x="1905000" y="1463040"/>
              <a:chExt cx="1921794" cy="2979420"/>
            </a:xfrm>
          </p:grpSpPr>
          <p:grpSp>
            <p:nvGrpSpPr>
              <p:cNvPr id="182" name="Group 181"/>
              <p:cNvGrpSpPr/>
              <p:nvPr/>
            </p:nvGrpSpPr>
            <p:grpSpPr>
              <a:xfrm>
                <a:off x="1905000" y="1463040"/>
                <a:ext cx="1921794" cy="2979420"/>
                <a:chOff x="4429191" y="1310640"/>
                <a:chExt cx="1921794" cy="2979420"/>
              </a:xfrm>
            </p:grpSpPr>
            <p:sp>
              <p:nvSpPr>
                <p:cNvPr id="184" name="Freeform 18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7" name="TextBox 18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3" name="Freeform 18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6" name="Freeform 16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9" name="Group 388"/>
          <p:cNvGrpSpPr/>
          <p:nvPr/>
        </p:nvGrpSpPr>
        <p:grpSpPr>
          <a:xfrm>
            <a:off x="1909103" y="2165010"/>
            <a:ext cx="1668494" cy="1611381"/>
            <a:chOff x="1688367" y="2339340"/>
            <a:chExt cx="1668494" cy="1611381"/>
          </a:xfrm>
        </p:grpSpPr>
        <p:sp>
          <p:nvSpPr>
            <p:cNvPr id="390" name="Freeform 3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3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2" name="Group 391"/>
            <p:cNvGrpSpPr/>
            <p:nvPr/>
          </p:nvGrpSpPr>
          <p:grpSpPr>
            <a:xfrm>
              <a:off x="1688367" y="3065315"/>
              <a:ext cx="1668494" cy="885406"/>
              <a:chOff x="1688367" y="3065315"/>
              <a:chExt cx="1668494" cy="885406"/>
            </a:xfrm>
          </p:grpSpPr>
          <p:sp>
            <p:nvSpPr>
              <p:cNvPr id="393" name="Freeform 3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4" name="Group 393"/>
              <p:cNvGrpSpPr/>
              <p:nvPr/>
            </p:nvGrpSpPr>
            <p:grpSpPr>
              <a:xfrm>
                <a:off x="1770097" y="3662588"/>
                <a:ext cx="1427235" cy="288133"/>
                <a:chOff x="1770097" y="3657600"/>
                <a:chExt cx="1427235" cy="288133"/>
              </a:xfrm>
            </p:grpSpPr>
            <p:sp>
              <p:nvSpPr>
                <p:cNvPr id="395" name="Rectangle 3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3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7" name="Freeform 39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Freeform 397">
            <a:hlinkClick r:id="rId3" action="ppaction://hlinksldjump"/>
          </p:cNvPr>
          <p:cNvSpPr/>
          <p:nvPr/>
        </p:nvSpPr>
        <p:spPr>
          <a:xfrm>
            <a:off x="7009289" y="54878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Freeform 398">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Freeform 399">
            <a:hlinkClick r:id="rId3"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3043937"/>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STEP 5 </a:t>
            </a:r>
            <a:r>
              <a:rPr lang="en-US" dirty="0" smtClean="0"/>
              <a:t>STUFF</a:t>
            </a:r>
            <a:endParaRPr lang="en-US" dirty="0"/>
          </a:p>
        </p:txBody>
      </p:sp>
    </p:spTree>
    <p:extLst>
      <p:ext uri="{BB962C8B-B14F-4D97-AF65-F5344CB8AC3E}">
        <p14:creationId xmlns:p14="http://schemas.microsoft.com/office/powerpoint/2010/main" val="3290646759"/>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5a, you go back across either by yourself or to get the fox (for some reason). It leads to a game over.</a:t>
            </a:r>
            <a:endParaRPr lang="en-US" dirty="0"/>
          </a:p>
        </p:txBody>
      </p:sp>
    </p:spTree>
    <p:extLst>
      <p:ext uri="{BB962C8B-B14F-4D97-AF65-F5344CB8AC3E}">
        <p14:creationId xmlns:p14="http://schemas.microsoft.com/office/powerpoint/2010/main" val="365269270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4699960" y="3517593"/>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7321517" y="2953354"/>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9" name="Group 118"/>
          <p:cNvGrpSpPr/>
          <p:nvPr/>
        </p:nvGrpSpPr>
        <p:grpSpPr>
          <a:xfrm>
            <a:off x="7041804" y="4793288"/>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p:cNvSpPr txBox="1"/>
          <p:nvPr/>
        </p:nvSpPr>
        <p:spPr>
          <a:xfrm>
            <a:off x="3567545" y="147984"/>
            <a:ext cx="4354692" cy="861774"/>
          </a:xfrm>
          <a:prstGeom prst="rect">
            <a:avLst/>
          </a:prstGeom>
          <a:noFill/>
        </p:spPr>
        <p:txBody>
          <a:bodyPr wrap="square" rtlCol="0">
            <a:spAutoFit/>
          </a:bodyPr>
          <a:lstStyle/>
          <a:p>
            <a:pPr algn="ctr"/>
            <a:r>
              <a:rPr lang="en-US" sz="5000" dirty="0" smtClean="0"/>
              <a:t>but if the</a:t>
            </a:r>
            <a:endParaRPr lang="en-US" sz="5000" dirty="0"/>
          </a:p>
        </p:txBody>
      </p:sp>
      <p:sp>
        <p:nvSpPr>
          <p:cNvPr id="90" name="TextBox 89"/>
          <p:cNvSpPr txBox="1"/>
          <p:nvPr/>
        </p:nvSpPr>
        <p:spPr>
          <a:xfrm>
            <a:off x="3356861" y="1047008"/>
            <a:ext cx="4354692" cy="861774"/>
          </a:xfrm>
          <a:prstGeom prst="rect">
            <a:avLst/>
          </a:prstGeom>
          <a:noFill/>
        </p:spPr>
        <p:txBody>
          <a:bodyPr wrap="square" rtlCol="0">
            <a:spAutoFit/>
          </a:bodyPr>
          <a:lstStyle/>
          <a:p>
            <a:pPr algn="ctr"/>
            <a:r>
              <a:rPr lang="en-US" sz="5000" dirty="0" smtClean="0"/>
              <a:t>farmer chose</a:t>
            </a:r>
            <a:endParaRPr lang="en-US" sz="5000" dirty="0"/>
          </a:p>
        </p:txBody>
      </p:sp>
      <p:sp>
        <p:nvSpPr>
          <p:cNvPr id="91" name="TextBox 90"/>
          <p:cNvSpPr txBox="1"/>
          <p:nvPr/>
        </p:nvSpPr>
        <p:spPr>
          <a:xfrm>
            <a:off x="2845259" y="2113222"/>
            <a:ext cx="4354692" cy="861774"/>
          </a:xfrm>
          <a:prstGeom prst="rect">
            <a:avLst/>
          </a:prstGeom>
          <a:noFill/>
        </p:spPr>
        <p:txBody>
          <a:bodyPr wrap="square" rtlCol="0">
            <a:spAutoFit/>
          </a:bodyPr>
          <a:lstStyle/>
          <a:p>
            <a:pPr algn="ctr"/>
            <a:r>
              <a:rPr lang="en-US" sz="5000" dirty="0" smtClean="0"/>
              <a:t>the fox</a:t>
            </a:r>
            <a:endParaRPr lang="en-US" sz="5000" dirty="0"/>
          </a:p>
        </p:txBody>
      </p:sp>
      <p:sp>
        <p:nvSpPr>
          <p:cNvPr id="92" name="TextBox 91"/>
          <p:cNvSpPr txBox="1"/>
          <p:nvPr/>
        </p:nvSpPr>
        <p:spPr>
          <a:xfrm>
            <a:off x="1286413" y="3200400"/>
            <a:ext cx="4354692" cy="861774"/>
          </a:xfrm>
          <a:prstGeom prst="rect">
            <a:avLst/>
          </a:prstGeom>
          <a:noFill/>
        </p:spPr>
        <p:txBody>
          <a:bodyPr wrap="square" rtlCol="0">
            <a:spAutoFit/>
          </a:bodyPr>
          <a:lstStyle/>
          <a:p>
            <a:pPr algn="ctr"/>
            <a:r>
              <a:rPr lang="en-US" sz="5000" dirty="0" smtClean="0"/>
              <a:t>then the</a:t>
            </a:r>
            <a:endParaRPr lang="en-US" sz="5000" dirty="0"/>
          </a:p>
        </p:txBody>
      </p:sp>
      <p:sp>
        <p:nvSpPr>
          <p:cNvPr id="93" name="TextBox 92"/>
          <p:cNvSpPr txBox="1"/>
          <p:nvPr/>
        </p:nvSpPr>
        <p:spPr>
          <a:xfrm>
            <a:off x="382800" y="4267200"/>
            <a:ext cx="5061433" cy="861774"/>
          </a:xfrm>
          <a:prstGeom prst="rect">
            <a:avLst/>
          </a:prstGeom>
          <a:noFill/>
        </p:spPr>
        <p:txBody>
          <a:bodyPr wrap="square" rtlCol="0">
            <a:spAutoFit/>
          </a:bodyPr>
          <a:lstStyle/>
          <a:p>
            <a:pPr algn="ctr"/>
            <a:r>
              <a:rPr lang="en-US" sz="5000" dirty="0" smtClean="0"/>
              <a:t>chicken</a:t>
            </a:r>
            <a:endParaRPr lang="en-US" sz="5000" dirty="0"/>
          </a:p>
        </p:txBody>
      </p:sp>
      <p:sp>
        <p:nvSpPr>
          <p:cNvPr id="94" name="TextBox 93"/>
          <p:cNvSpPr txBox="1"/>
          <p:nvPr/>
        </p:nvSpPr>
        <p:spPr>
          <a:xfrm>
            <a:off x="0" y="5334000"/>
            <a:ext cx="6040355" cy="861774"/>
          </a:xfrm>
          <a:prstGeom prst="rect">
            <a:avLst/>
          </a:prstGeom>
          <a:noFill/>
        </p:spPr>
        <p:txBody>
          <a:bodyPr wrap="square" rtlCol="0">
            <a:spAutoFit/>
          </a:bodyPr>
          <a:lstStyle/>
          <a:p>
            <a:pPr algn="ctr"/>
            <a:r>
              <a:rPr lang="en-US" sz="5000" dirty="0"/>
              <a:t>w</a:t>
            </a:r>
            <a:r>
              <a:rPr lang="en-US" sz="5000" dirty="0" smtClean="0"/>
              <a:t>ould eat the grain</a:t>
            </a:r>
            <a:endParaRPr lang="en-US" sz="5000" dirty="0"/>
          </a:p>
        </p:txBody>
      </p:sp>
      <p:grpSp>
        <p:nvGrpSpPr>
          <p:cNvPr id="95" name="Group 94"/>
          <p:cNvGrpSpPr/>
          <p:nvPr/>
        </p:nvGrpSpPr>
        <p:grpSpPr>
          <a:xfrm>
            <a:off x="103681" y="1224708"/>
            <a:ext cx="1977642" cy="891153"/>
            <a:chOff x="103681" y="1224708"/>
            <a:chExt cx="1977642" cy="891153"/>
          </a:xfrm>
        </p:grpSpPr>
        <p:sp>
          <p:nvSpPr>
            <p:cNvPr id="96" name="Freeform 95"/>
            <p:cNvSpPr/>
            <p:nvPr/>
          </p:nvSpPr>
          <p:spPr>
            <a:xfrm flipH="1">
              <a:off x="1501123" y="183319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103681" y="139926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621847" y="178305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553776" y="174524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flipH="1">
              <a:off x="1569187" y="174713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a:off x="502717" y="144506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103681" y="139926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588084" y="169609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rot="21060720">
              <a:off x="1432906" y="129370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rot="3820117">
              <a:off x="1780547" y="121796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3"/>
            <p:cNvSpPr/>
            <p:nvPr/>
          </p:nvSpPr>
          <p:spPr>
            <a:xfrm>
              <a:off x="1516250" y="130886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rot="19745037">
              <a:off x="2037190" y="142356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rot="883452">
              <a:off x="1630317" y="140950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rot="18213596" flipH="1">
              <a:off x="1772089" y="135829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p:cNvGrpSpPr/>
          <p:nvPr/>
        </p:nvGrpSpPr>
        <p:grpSpPr>
          <a:xfrm>
            <a:off x="1750686" y="1512498"/>
            <a:ext cx="231751" cy="186396"/>
            <a:chOff x="1761842" y="1020368"/>
            <a:chExt cx="231751" cy="186396"/>
          </a:xfrm>
        </p:grpSpPr>
        <p:sp>
          <p:nvSpPr>
            <p:cNvPr id="118" name="Oval 117"/>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 name="Group 156"/>
          <p:cNvGrpSpPr/>
          <p:nvPr/>
        </p:nvGrpSpPr>
        <p:grpSpPr>
          <a:xfrm>
            <a:off x="983435" y="1258168"/>
            <a:ext cx="1290218" cy="726269"/>
            <a:chOff x="983435" y="1258168"/>
            <a:chExt cx="1290218" cy="726269"/>
          </a:xfrm>
        </p:grpSpPr>
        <p:sp>
          <p:nvSpPr>
            <p:cNvPr id="158" name="Freeform 157"/>
            <p:cNvSpPr/>
            <p:nvPr/>
          </p:nvSpPr>
          <p:spPr>
            <a:xfrm rot="947690">
              <a:off x="2021110" y="1728470"/>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rot="18153838" flipH="1">
              <a:off x="2120063" y="1715394"/>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6164945">
              <a:off x="1161484" y="159259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4074905">
              <a:off x="1212370" y="1748465"/>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2" name="Group 161"/>
            <p:cNvGrpSpPr/>
            <p:nvPr/>
          </p:nvGrpSpPr>
          <p:grpSpPr>
            <a:xfrm>
              <a:off x="983435" y="1258168"/>
              <a:ext cx="1254966" cy="726269"/>
              <a:chOff x="983435" y="1258168"/>
              <a:chExt cx="1254966" cy="726269"/>
            </a:xfrm>
          </p:grpSpPr>
          <p:sp>
            <p:nvSpPr>
              <p:cNvPr id="163" name="Freeform 162"/>
              <p:cNvSpPr/>
              <p:nvPr/>
            </p:nvSpPr>
            <p:spPr>
              <a:xfrm rot="4538660">
                <a:off x="1954331" y="1727655"/>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5799116">
                <a:off x="1909996" y="1367234"/>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2709635">
                <a:off x="1787269" y="151136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6" name="Group 165"/>
              <p:cNvGrpSpPr/>
              <p:nvPr/>
            </p:nvGrpSpPr>
            <p:grpSpPr>
              <a:xfrm rot="2709635">
                <a:off x="1022265" y="1219338"/>
                <a:ext cx="481324" cy="558984"/>
                <a:chOff x="1790240" y="2813452"/>
                <a:chExt cx="349299" cy="405657"/>
              </a:xfrm>
            </p:grpSpPr>
            <p:sp>
              <p:nvSpPr>
                <p:cNvPr id="176" name="Freeform 175"/>
                <p:cNvSpPr/>
                <p:nvPr/>
              </p:nvSpPr>
              <p:spPr>
                <a:xfrm rot="19353661">
                  <a:off x="1861116" y="2813452"/>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rot="18130957">
                  <a:off x="1851077" y="2877244"/>
                  <a:ext cx="208452" cy="330125"/>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16136381">
                  <a:off x="1870251" y="2949821"/>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82"/>
              <p:cNvSpPr/>
              <p:nvPr/>
            </p:nvSpPr>
            <p:spPr>
              <a:xfrm rot="2709635">
                <a:off x="1323714" y="1481726"/>
                <a:ext cx="464709" cy="530514"/>
              </a:xfrm>
              <a:custGeom>
                <a:avLst/>
                <a:gdLst>
                  <a:gd name="connsiteX0" fmla="*/ 0 w 571048"/>
                  <a:gd name="connsiteY0" fmla="*/ 285524 h 571048"/>
                  <a:gd name="connsiteX1" fmla="*/ 285524 w 571048"/>
                  <a:gd name="connsiteY1" fmla="*/ 0 h 571048"/>
                  <a:gd name="connsiteX2" fmla="*/ 571048 w 571048"/>
                  <a:gd name="connsiteY2" fmla="*/ 285524 h 571048"/>
                  <a:gd name="connsiteX3" fmla="*/ 285524 w 571048"/>
                  <a:gd name="connsiteY3" fmla="*/ 571048 h 571048"/>
                  <a:gd name="connsiteX4" fmla="*/ 0 w 571048"/>
                  <a:gd name="connsiteY4" fmla="*/ 285524 h 571048"/>
                  <a:gd name="connsiteX0" fmla="*/ 0 w 461437"/>
                  <a:gd name="connsiteY0" fmla="*/ 344640 h 572346"/>
                  <a:gd name="connsiteX1" fmla="*/ 175913 w 461437"/>
                  <a:gd name="connsiteY1" fmla="*/ 490 h 572346"/>
                  <a:gd name="connsiteX2" fmla="*/ 461437 w 461437"/>
                  <a:gd name="connsiteY2" fmla="*/ 286014 h 572346"/>
                  <a:gd name="connsiteX3" fmla="*/ 175913 w 461437"/>
                  <a:gd name="connsiteY3" fmla="*/ 571538 h 572346"/>
                  <a:gd name="connsiteX4" fmla="*/ 0 w 461437"/>
                  <a:gd name="connsiteY4" fmla="*/ 344640 h 572346"/>
                  <a:gd name="connsiteX0" fmla="*/ 3271 w 464708"/>
                  <a:gd name="connsiteY0" fmla="*/ 303157 h 530514"/>
                  <a:gd name="connsiteX1" fmla="*/ 329159 w 464708"/>
                  <a:gd name="connsiteY1" fmla="*/ 682 h 530514"/>
                  <a:gd name="connsiteX2" fmla="*/ 464708 w 464708"/>
                  <a:gd name="connsiteY2" fmla="*/ 244531 h 530514"/>
                  <a:gd name="connsiteX3" fmla="*/ 179184 w 464708"/>
                  <a:gd name="connsiteY3" fmla="*/ 530055 h 530514"/>
                  <a:gd name="connsiteX4" fmla="*/ 3271 w 464708"/>
                  <a:gd name="connsiteY4" fmla="*/ 303157 h 530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8" h="530514">
                    <a:moveTo>
                      <a:pt x="3271" y="303157"/>
                    </a:moveTo>
                    <a:cubicBezTo>
                      <a:pt x="28267" y="214928"/>
                      <a:pt x="252253" y="10453"/>
                      <a:pt x="329159" y="682"/>
                    </a:cubicBezTo>
                    <a:cubicBezTo>
                      <a:pt x="406065" y="-9089"/>
                      <a:pt x="464708" y="86840"/>
                      <a:pt x="464708" y="244531"/>
                    </a:cubicBezTo>
                    <a:cubicBezTo>
                      <a:pt x="464708" y="402222"/>
                      <a:pt x="256090" y="520284"/>
                      <a:pt x="179184" y="530055"/>
                    </a:cubicBezTo>
                    <a:cubicBezTo>
                      <a:pt x="102278" y="539826"/>
                      <a:pt x="-21725" y="391386"/>
                      <a:pt x="3271" y="3031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rot="2709635">
                <a:off x="1897341" y="1476642"/>
                <a:ext cx="319045" cy="319045"/>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rot="19794928">
                <a:off x="1380197" y="1751465"/>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0" name="Group 169"/>
              <p:cNvGrpSpPr/>
              <p:nvPr/>
            </p:nvGrpSpPr>
            <p:grpSpPr>
              <a:xfrm rot="2709635">
                <a:off x="2049825" y="1578104"/>
                <a:ext cx="95640" cy="95640"/>
                <a:chOff x="2523175" y="1394290"/>
                <a:chExt cx="69406" cy="69406"/>
              </a:xfrm>
            </p:grpSpPr>
            <p:sp>
              <p:nvSpPr>
                <p:cNvPr id="174" name="Oval 1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p:cNvSpPr/>
                <p:nvPr/>
              </p:nvSpPr>
              <p:spPr>
                <a:xfrm>
                  <a:off x="2551678" y="142001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1" name="Group 170"/>
              <p:cNvGrpSpPr/>
              <p:nvPr/>
            </p:nvGrpSpPr>
            <p:grpSpPr>
              <a:xfrm rot="2709635">
                <a:off x="2141718" y="1641411"/>
                <a:ext cx="95640" cy="95640"/>
                <a:chOff x="2523175" y="1394290"/>
                <a:chExt cx="69406" cy="69406"/>
              </a:xfrm>
            </p:grpSpPr>
            <p:sp>
              <p:nvSpPr>
                <p:cNvPr id="172" name="Oval 171"/>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72"/>
                <p:cNvSpPr/>
                <p:nvPr/>
              </p:nvSpPr>
              <p:spPr>
                <a:xfrm>
                  <a:off x="2553699" y="141676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808645462"/>
      </p:ext>
    </p:extLst>
  </p:cSld>
  <p:clrMapOvr>
    <a:masterClrMapping/>
  </p:clrMapOvr>
  <mc:AlternateContent xmlns:mc="http://schemas.openxmlformats.org/markup-compatibility/2006" xmlns:p14="http://schemas.microsoft.com/office/powerpoint/2010/main">
    <mc:Choice Requires="p14">
      <p:transition spd="med" p14:dur="700" advClick="0" advTm="5000">
        <p:fade/>
      </p:transition>
    </mc:Choice>
    <mc:Fallback xmlns="">
      <p:transition spd="med"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57"/>
                                        </p:tgtEl>
                                        <p:attrNameLst>
                                          <p:attrName>r</p:attrName>
                                        </p:attrNameLst>
                                      </p:cBhvr>
                                    </p:animRot>
                                    <p:animRot by="-240000">
                                      <p:cBhvr>
                                        <p:cTn id="7" dur="200" fill="hold">
                                          <p:stCondLst>
                                            <p:cond delay="200"/>
                                          </p:stCondLst>
                                        </p:cTn>
                                        <p:tgtEl>
                                          <p:spTgt spid="157"/>
                                        </p:tgtEl>
                                        <p:attrNameLst>
                                          <p:attrName>r</p:attrName>
                                        </p:attrNameLst>
                                      </p:cBhvr>
                                    </p:animRot>
                                    <p:animRot by="240000">
                                      <p:cBhvr>
                                        <p:cTn id="8" dur="200" fill="hold">
                                          <p:stCondLst>
                                            <p:cond delay="400"/>
                                          </p:stCondLst>
                                        </p:cTn>
                                        <p:tgtEl>
                                          <p:spTgt spid="157"/>
                                        </p:tgtEl>
                                        <p:attrNameLst>
                                          <p:attrName>r</p:attrName>
                                        </p:attrNameLst>
                                      </p:cBhvr>
                                    </p:animRot>
                                    <p:animRot by="-240000">
                                      <p:cBhvr>
                                        <p:cTn id="9" dur="200" fill="hold">
                                          <p:stCondLst>
                                            <p:cond delay="600"/>
                                          </p:stCondLst>
                                        </p:cTn>
                                        <p:tgtEl>
                                          <p:spTgt spid="157"/>
                                        </p:tgtEl>
                                        <p:attrNameLst>
                                          <p:attrName>r</p:attrName>
                                        </p:attrNameLst>
                                      </p:cBhvr>
                                    </p:animRot>
                                    <p:animRot by="120000">
                                      <p:cBhvr>
                                        <p:cTn id="10" dur="200" fill="hold">
                                          <p:stCondLst>
                                            <p:cond delay="800"/>
                                          </p:stCondLst>
                                        </p:cTn>
                                        <p:tgtEl>
                                          <p:spTgt spid="15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300" fill="hold"/>
                                        <p:tgtEl>
                                          <p:spTgt spid="117"/>
                                        </p:tgtEl>
                                      </p:cBhvr>
                                      <p:by x="100000" y="10000"/>
                                    </p:animScale>
                                  </p:childTnLst>
                                </p:cTn>
                              </p:par>
                              <p:par>
                                <p:cTn id="13" presetID="1" presetClass="entr" presetSubtype="0" fill="hold" grpId="0" nodeType="withEffect">
                                  <p:stCondLst>
                                    <p:cond delay="2000"/>
                                  </p:stCondLst>
                                  <p:iterate type="lt">
                                    <p:tmAbs val="80"/>
                                  </p:iterate>
                                  <p:childTnLst>
                                    <p:set>
                                      <p:cBhvr>
                                        <p:cTn id="14" dur="1" fill="hold">
                                          <p:stCondLst>
                                            <p:cond delay="0"/>
                                          </p:stCondLst>
                                        </p:cTn>
                                        <p:tgtEl>
                                          <p:spTgt spid="89"/>
                                        </p:tgtEl>
                                        <p:attrNameLst>
                                          <p:attrName>style.visibility</p:attrName>
                                        </p:attrNameLst>
                                      </p:cBhvr>
                                      <p:to>
                                        <p:strVal val="visible"/>
                                      </p:to>
                                    </p:set>
                                  </p:childTnLst>
                                </p:cTn>
                              </p:par>
                            </p:childTnLst>
                          </p:cTn>
                        </p:par>
                        <p:par>
                          <p:cTn id="15" fill="hold">
                            <p:stCondLst>
                              <p:cond delay="2561"/>
                            </p:stCondLst>
                            <p:childTnLst>
                              <p:par>
                                <p:cTn id="16" presetID="1" presetClass="entr" presetSubtype="0" fill="hold" grpId="0" nodeType="afterEffect">
                                  <p:stCondLst>
                                    <p:cond delay="0"/>
                                  </p:stCondLst>
                                  <p:iterate type="lt">
                                    <p:tmAbs val="80"/>
                                  </p:iterate>
                                  <p:childTnLst>
                                    <p:set>
                                      <p:cBhvr>
                                        <p:cTn id="17" dur="1" fill="hold">
                                          <p:stCondLst>
                                            <p:cond delay="0"/>
                                          </p:stCondLst>
                                        </p:cTn>
                                        <p:tgtEl>
                                          <p:spTgt spid="90"/>
                                        </p:tgtEl>
                                        <p:attrNameLst>
                                          <p:attrName>style.visibility</p:attrName>
                                        </p:attrNameLst>
                                      </p:cBhvr>
                                      <p:to>
                                        <p:strVal val="visible"/>
                                      </p:to>
                                    </p:set>
                                  </p:childTnLst>
                                </p:cTn>
                              </p:par>
                            </p:childTnLst>
                          </p:cTn>
                        </p:par>
                        <p:par>
                          <p:cTn id="18" fill="hold">
                            <p:stCondLst>
                              <p:cond delay="3362"/>
                            </p:stCondLst>
                            <p:childTnLst>
                              <p:par>
                                <p:cTn id="19" presetID="1" presetClass="entr" presetSubtype="0" fill="hold" grpId="0" nodeType="afterEffect">
                                  <p:stCondLst>
                                    <p:cond delay="0"/>
                                  </p:stCondLst>
                                  <p:iterate type="lt">
                                    <p:tmAbs val="80"/>
                                  </p:iterate>
                                  <p:childTnLst>
                                    <p:set>
                                      <p:cBhvr>
                                        <p:cTn id="20" dur="1" fill="hold">
                                          <p:stCondLst>
                                            <p:cond delay="0"/>
                                          </p:stCondLst>
                                        </p:cTn>
                                        <p:tgtEl>
                                          <p:spTgt spid="91"/>
                                        </p:tgtEl>
                                        <p:attrNameLst>
                                          <p:attrName>style.visibility</p:attrName>
                                        </p:attrNameLst>
                                      </p:cBhvr>
                                      <p:to>
                                        <p:strVal val="visible"/>
                                      </p:to>
                                    </p:set>
                                  </p:childTnLst>
                                </p:cTn>
                              </p:par>
                            </p:childTnLst>
                          </p:cTn>
                        </p:par>
                        <p:par>
                          <p:cTn id="21" fill="hold">
                            <p:stCondLst>
                              <p:cond delay="3763"/>
                            </p:stCondLst>
                            <p:childTnLst>
                              <p:par>
                                <p:cTn id="22" presetID="1" presetClass="entr" presetSubtype="0" fill="hold" grpId="0" nodeType="afterEffect">
                                  <p:stCondLst>
                                    <p:cond delay="0"/>
                                  </p:stCondLst>
                                  <p:iterate type="lt">
                                    <p:tmAbs val="80"/>
                                  </p:iterate>
                                  <p:childTnLst>
                                    <p:set>
                                      <p:cBhvr>
                                        <p:cTn id="23" dur="1" fill="hold">
                                          <p:stCondLst>
                                            <p:cond delay="0"/>
                                          </p:stCondLst>
                                        </p:cTn>
                                        <p:tgtEl>
                                          <p:spTgt spid="92"/>
                                        </p:tgtEl>
                                        <p:attrNameLst>
                                          <p:attrName>style.visibility</p:attrName>
                                        </p:attrNameLst>
                                      </p:cBhvr>
                                      <p:to>
                                        <p:strVal val="visible"/>
                                      </p:to>
                                    </p:set>
                                  </p:childTnLst>
                                </p:cTn>
                              </p:par>
                            </p:childTnLst>
                          </p:cTn>
                        </p:par>
                        <p:par>
                          <p:cTn id="24" fill="hold">
                            <p:stCondLst>
                              <p:cond delay="4244"/>
                            </p:stCondLst>
                            <p:childTnLst>
                              <p:par>
                                <p:cTn id="25" presetID="1" presetClass="entr" presetSubtype="0" fill="hold" grpId="0" nodeType="afterEffect">
                                  <p:stCondLst>
                                    <p:cond delay="0"/>
                                  </p:stCondLst>
                                  <p:iterate type="lt">
                                    <p:tmAbs val="80"/>
                                  </p:iterate>
                                  <p:childTnLst>
                                    <p:set>
                                      <p:cBhvr>
                                        <p:cTn id="26" dur="1" fill="hold">
                                          <p:stCondLst>
                                            <p:cond delay="0"/>
                                          </p:stCondLst>
                                        </p:cTn>
                                        <p:tgtEl>
                                          <p:spTgt spid="93"/>
                                        </p:tgtEl>
                                        <p:attrNameLst>
                                          <p:attrName>style.visibility</p:attrName>
                                        </p:attrNameLst>
                                      </p:cBhvr>
                                      <p:to>
                                        <p:strVal val="visible"/>
                                      </p:to>
                                    </p:set>
                                  </p:childTnLst>
                                </p:cTn>
                              </p:par>
                            </p:childTnLst>
                          </p:cTn>
                        </p:par>
                        <p:par>
                          <p:cTn id="27" fill="hold">
                            <p:stCondLst>
                              <p:cond delay="4725"/>
                            </p:stCondLst>
                            <p:childTnLst>
                              <p:par>
                                <p:cTn id="28" presetID="1" presetClass="entr" presetSubtype="0" fill="hold" grpId="0" nodeType="afterEffect">
                                  <p:stCondLst>
                                    <p:cond delay="0"/>
                                  </p:stCondLst>
                                  <p:iterate type="lt">
                                    <p:tmAbs val="80"/>
                                  </p:iterate>
                                  <p:childTnLst>
                                    <p:set>
                                      <p:cBhvr>
                                        <p:cTn id="29"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2" grpId="0"/>
      <p:bldP spid="93" grpId="0"/>
      <p:bldP spid="94"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688367" y="1603210"/>
            <a:ext cx="1668494" cy="2347511"/>
            <a:chOff x="1688367" y="1603210"/>
            <a:chExt cx="1668494" cy="2347511"/>
          </a:xfrm>
        </p:grpSpPr>
        <p:grpSp>
          <p:nvGrpSpPr>
            <p:cNvPr id="143" name="Group 142"/>
            <p:cNvGrpSpPr/>
            <p:nvPr/>
          </p:nvGrpSpPr>
          <p:grpSpPr>
            <a:xfrm>
              <a:off x="2399481" y="1603210"/>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44244329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688367" y="1603210"/>
            <a:ext cx="1668494" cy="2347511"/>
            <a:chOff x="1688367" y="1603210"/>
            <a:chExt cx="1668494" cy="2347511"/>
          </a:xfrm>
        </p:grpSpPr>
        <p:grpSp>
          <p:nvGrpSpPr>
            <p:cNvPr id="143" name="Group 142"/>
            <p:cNvGrpSpPr/>
            <p:nvPr/>
          </p:nvGrpSpPr>
          <p:grpSpPr>
            <a:xfrm>
              <a:off x="2399481" y="1603210"/>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41200060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11111E-6 L 0.33038 0.21458 " pathEditMode="relative" rAng="0" ptsTypes="AA">
                                      <p:cBhvr>
                                        <p:cTn id="6" dur="2000" fill="hold"/>
                                        <p:tgtEl>
                                          <p:spTgt spid="2"/>
                                        </p:tgtEl>
                                        <p:attrNameLst>
                                          <p:attrName>ppt_x</p:attrName>
                                          <p:attrName>ppt_y</p:attrName>
                                        </p:attrNameLst>
                                      </p:cBhvr>
                                      <p:rCtr x="16510" y="1071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5" name="Group 164"/>
          <p:cNvGrpSpPr/>
          <p:nvPr/>
        </p:nvGrpSpPr>
        <p:grpSpPr>
          <a:xfrm>
            <a:off x="385060" y="2284172"/>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9" name="Group 188"/>
          <p:cNvGrpSpPr/>
          <p:nvPr/>
        </p:nvGrpSpPr>
        <p:grpSpPr>
          <a:xfrm>
            <a:off x="457200" y="2371725"/>
            <a:ext cx="431006" cy="371475"/>
            <a:chOff x="466725" y="2374106"/>
            <a:chExt cx="431006" cy="371475"/>
          </a:xfrm>
        </p:grpSpPr>
        <p:sp>
          <p:nvSpPr>
            <p:cNvPr id="190" name="Freeform 189"/>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99"/>
          <p:cNvSpPr/>
          <p:nvPr/>
        </p:nvSpPr>
        <p:spPr>
          <a:xfrm>
            <a:off x="469106" y="2374106"/>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458353" y="2371904"/>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539750" y="25019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650940" y="2458133"/>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600075" y="2553494"/>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692150" y="254635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609600" y="25146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ame 206"/>
          <p:cNvSpPr/>
          <p:nvPr/>
        </p:nvSpPr>
        <p:spPr>
          <a:xfrm>
            <a:off x="-108755" y="1724147"/>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8" name="Group 207"/>
          <p:cNvGrpSpPr/>
          <p:nvPr/>
        </p:nvGrpSpPr>
        <p:grpSpPr>
          <a:xfrm flipH="1">
            <a:off x="1032537" y="1470236"/>
            <a:ext cx="1120191" cy="1171650"/>
            <a:chOff x="1858464" y="2554917"/>
            <a:chExt cx="812927" cy="850271"/>
          </a:xfrm>
        </p:grpSpPr>
        <p:sp>
          <p:nvSpPr>
            <p:cNvPr id="209" name="Freeform 2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4" name="Group 213"/>
            <p:cNvGrpSpPr/>
            <p:nvPr/>
          </p:nvGrpSpPr>
          <p:grpSpPr>
            <a:xfrm>
              <a:off x="1858464" y="2703634"/>
              <a:ext cx="305938" cy="409494"/>
              <a:chOff x="1843828" y="2654403"/>
              <a:chExt cx="305938" cy="409494"/>
            </a:xfrm>
          </p:grpSpPr>
          <p:sp>
            <p:nvSpPr>
              <p:cNvPr id="226" name="Freeform 225"/>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6" name="Group 215"/>
            <p:cNvGrpSpPr/>
            <p:nvPr/>
          </p:nvGrpSpPr>
          <p:grpSpPr>
            <a:xfrm>
              <a:off x="2340695" y="2611472"/>
              <a:ext cx="330696" cy="231532"/>
              <a:chOff x="2355460" y="2587868"/>
              <a:chExt cx="330696" cy="231532"/>
            </a:xfrm>
          </p:grpSpPr>
          <p:sp>
            <p:nvSpPr>
              <p:cNvPr id="224" name="Freeform 223"/>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Freeform 21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8" name="Group 217"/>
            <p:cNvGrpSpPr/>
            <p:nvPr/>
          </p:nvGrpSpPr>
          <p:grpSpPr>
            <a:xfrm>
              <a:off x="2437357" y="2666309"/>
              <a:ext cx="69406" cy="69406"/>
              <a:chOff x="2523175" y="1394290"/>
              <a:chExt cx="69406" cy="69406"/>
            </a:xfrm>
          </p:grpSpPr>
          <p:sp>
            <p:nvSpPr>
              <p:cNvPr id="222" name="Oval 221"/>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2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9" name="Group 218"/>
            <p:cNvGrpSpPr/>
            <p:nvPr/>
          </p:nvGrpSpPr>
          <p:grpSpPr>
            <a:xfrm>
              <a:off x="2516956" y="2651417"/>
              <a:ext cx="69406" cy="69406"/>
              <a:chOff x="2523175" y="1394290"/>
              <a:chExt cx="69406" cy="69406"/>
            </a:xfrm>
          </p:grpSpPr>
          <p:sp>
            <p:nvSpPr>
              <p:cNvPr id="220" name="Oval 21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85" descr="Right:  Group 1"/>
          <p:cNvGrpSpPr/>
          <p:nvPr/>
        </p:nvGrpSpPr>
        <p:grpSpPr>
          <a:xfrm>
            <a:off x="4709361" y="3074800"/>
            <a:ext cx="1668494" cy="2347511"/>
            <a:chOff x="1688367" y="1603210"/>
            <a:chExt cx="1668494" cy="2347511"/>
          </a:xfrm>
        </p:grpSpPr>
        <p:grpSp>
          <p:nvGrpSpPr>
            <p:cNvPr id="87" name="Group 86"/>
            <p:cNvGrpSpPr/>
            <p:nvPr/>
          </p:nvGrpSpPr>
          <p:grpSpPr>
            <a:xfrm>
              <a:off x="2399481" y="1603210"/>
              <a:ext cx="780072" cy="2033118"/>
              <a:chOff x="4029089" y="2298229"/>
              <a:chExt cx="1635050" cy="4261466"/>
            </a:xfrm>
          </p:grpSpPr>
          <p:sp>
            <p:nvSpPr>
              <p:cNvPr id="156" name="Freeform 155"/>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p:cNvGrpSpPr/>
              <p:nvPr/>
            </p:nvGrpSpPr>
            <p:grpSpPr>
              <a:xfrm>
                <a:off x="4475823" y="4038992"/>
                <a:ext cx="442695" cy="1204307"/>
                <a:chOff x="1409647" y="3886592"/>
                <a:chExt cx="442695" cy="1204307"/>
              </a:xfrm>
            </p:grpSpPr>
            <p:sp>
              <p:nvSpPr>
                <p:cNvPr id="163" name="Freeform 162"/>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p:cNvGrpSpPr/>
              <p:nvPr/>
            </p:nvGrpSpPr>
            <p:grpSpPr>
              <a:xfrm flipH="1">
                <a:off x="4994228" y="4036801"/>
                <a:ext cx="442695" cy="1204307"/>
                <a:chOff x="4028134" y="4038992"/>
                <a:chExt cx="442695" cy="1204307"/>
              </a:xfrm>
            </p:grpSpPr>
            <p:sp>
              <p:nvSpPr>
                <p:cNvPr id="161" name="Freeform 160"/>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0" name="Oval 159"/>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8" name="Group 87"/>
            <p:cNvGrpSpPr/>
            <p:nvPr/>
          </p:nvGrpSpPr>
          <p:grpSpPr>
            <a:xfrm>
              <a:off x="1688367" y="2339340"/>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p:cNvGrpSpPr/>
              <p:nvPr/>
            </p:nvGrpSpPr>
            <p:grpSpPr>
              <a:xfrm>
                <a:off x="1688367" y="3065315"/>
                <a:ext cx="1668494" cy="885406"/>
                <a:chOff x="1688367" y="3065315"/>
                <a:chExt cx="1668494" cy="885406"/>
              </a:xfrm>
            </p:grpSpPr>
            <p:sp>
              <p:nvSpPr>
                <p:cNvPr id="118" name="Freeform 117"/>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p:cNvGrpSpPr/>
                <p:nvPr/>
              </p:nvGrpSpPr>
              <p:grpSpPr>
                <a:xfrm>
                  <a:off x="1770097" y="3662588"/>
                  <a:ext cx="1427235" cy="288133"/>
                  <a:chOff x="1770097" y="3657600"/>
                  <a:chExt cx="1427235" cy="288133"/>
                </a:xfrm>
              </p:grpSpPr>
              <p:sp>
                <p:nvSpPr>
                  <p:cNvPr id="154" name="Rectangle 15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009145268"/>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1800000">
                                      <p:cBhvr>
                                        <p:cTn id="6" dur="300" fill="hold"/>
                                        <p:tgtEl>
                                          <p:spTgt spid="208"/>
                                        </p:tgtEl>
                                        <p:attrNameLst>
                                          <p:attrName>r</p:attrName>
                                        </p:attrNameLst>
                                      </p:cBhvr>
                                    </p:animRot>
                                  </p:childTnLst>
                                </p:cTn>
                              </p:par>
                              <p:par>
                                <p:cTn id="7" presetID="42" presetClass="path" presetSubtype="0" accel="50000" decel="50000" fill="hold" nodeType="withEffect">
                                  <p:stCondLst>
                                    <p:cond delay="0"/>
                                  </p:stCondLst>
                                  <p:childTnLst>
                                    <p:animMotion origin="layout" path="M -1.94444E-6 1.48148E-6 L -0.04913 0.05579 " pathEditMode="relative" rAng="0" ptsTypes="AA">
                                      <p:cBhvr>
                                        <p:cTn id="8" dur="500" fill="hold"/>
                                        <p:tgtEl>
                                          <p:spTgt spid="208"/>
                                        </p:tgtEl>
                                        <p:attrNameLst>
                                          <p:attrName>ppt_x</p:attrName>
                                          <p:attrName>ppt_y</p:attrName>
                                        </p:attrNameLst>
                                      </p:cBhvr>
                                      <p:rCtr x="-2465" y="2778"/>
                                    </p:animMotion>
                                  </p:childTnLst>
                                </p:cTn>
                              </p:par>
                              <p:par>
                                <p:cTn id="9" presetID="32" presetClass="emph" presetSubtype="0" repeatCount="indefinite" fill="hold" nodeType="withEffect">
                                  <p:stCondLst>
                                    <p:cond delay="0"/>
                                  </p:stCondLst>
                                  <p:childTnLst>
                                    <p:animRot by="120000">
                                      <p:cBhvr>
                                        <p:cTn id="10" dur="50" fill="hold">
                                          <p:stCondLst>
                                            <p:cond delay="0"/>
                                          </p:stCondLst>
                                        </p:cTn>
                                        <p:tgtEl>
                                          <p:spTgt spid="208"/>
                                        </p:tgtEl>
                                        <p:attrNameLst>
                                          <p:attrName>r</p:attrName>
                                        </p:attrNameLst>
                                      </p:cBhvr>
                                    </p:animRot>
                                    <p:animRot by="-240000">
                                      <p:cBhvr>
                                        <p:cTn id="11" dur="100" fill="hold">
                                          <p:stCondLst>
                                            <p:cond delay="100"/>
                                          </p:stCondLst>
                                        </p:cTn>
                                        <p:tgtEl>
                                          <p:spTgt spid="208"/>
                                        </p:tgtEl>
                                        <p:attrNameLst>
                                          <p:attrName>r</p:attrName>
                                        </p:attrNameLst>
                                      </p:cBhvr>
                                    </p:animRot>
                                    <p:animRot by="240000">
                                      <p:cBhvr>
                                        <p:cTn id="12" dur="100" fill="hold">
                                          <p:stCondLst>
                                            <p:cond delay="200"/>
                                          </p:stCondLst>
                                        </p:cTn>
                                        <p:tgtEl>
                                          <p:spTgt spid="208"/>
                                        </p:tgtEl>
                                        <p:attrNameLst>
                                          <p:attrName>r</p:attrName>
                                        </p:attrNameLst>
                                      </p:cBhvr>
                                    </p:animRot>
                                    <p:animRot by="-240000">
                                      <p:cBhvr>
                                        <p:cTn id="13" dur="100" fill="hold">
                                          <p:stCondLst>
                                            <p:cond delay="300"/>
                                          </p:stCondLst>
                                        </p:cTn>
                                        <p:tgtEl>
                                          <p:spTgt spid="208"/>
                                        </p:tgtEl>
                                        <p:attrNameLst>
                                          <p:attrName>r</p:attrName>
                                        </p:attrNameLst>
                                      </p:cBhvr>
                                    </p:animRot>
                                    <p:animRot by="120000">
                                      <p:cBhvr>
                                        <p:cTn id="14" dur="100" fill="hold">
                                          <p:stCondLst>
                                            <p:cond delay="400"/>
                                          </p:stCondLst>
                                        </p:cTn>
                                        <p:tgtEl>
                                          <p:spTgt spid="208"/>
                                        </p:tgtEl>
                                        <p:attrNameLst>
                                          <p:attrName>r</p:attrName>
                                        </p:attrNameLst>
                                      </p:cBhvr>
                                    </p:animRot>
                                  </p:childTnLst>
                                </p:cTn>
                              </p:par>
                              <p:par>
                                <p:cTn id="15" presetID="1" presetClass="entr" presetSubtype="0" fill="hold" nodeType="withEffect">
                                  <p:stCondLst>
                                    <p:cond delay="1000"/>
                                  </p:stCondLst>
                                  <p:childTnLst>
                                    <p:set>
                                      <p:cBhvr>
                                        <p:cTn id="16" dur="1" fill="hold">
                                          <p:stCondLst>
                                            <p:cond delay="0"/>
                                          </p:stCondLst>
                                        </p:cTn>
                                        <p:tgtEl>
                                          <p:spTgt spid="189"/>
                                        </p:tgtEl>
                                        <p:attrNameLst>
                                          <p:attrName>style.visibility</p:attrName>
                                        </p:attrNameLst>
                                      </p:cBhvr>
                                      <p:to>
                                        <p:strVal val="visible"/>
                                      </p:to>
                                    </p:set>
                                  </p:childTnLst>
                                </p:cTn>
                              </p:par>
                              <p:par>
                                <p:cTn id="17" presetID="1" presetClass="entr" presetSubtype="0" fill="hold" grpId="0" nodeType="withEffect">
                                  <p:stCondLst>
                                    <p:cond delay="1000"/>
                                  </p:stCondLst>
                                  <p:childTnLst>
                                    <p:set>
                                      <p:cBhvr>
                                        <p:cTn id="18" dur="1" fill="hold">
                                          <p:stCondLst>
                                            <p:cond delay="0"/>
                                          </p:stCondLst>
                                        </p:cTn>
                                        <p:tgtEl>
                                          <p:spTgt spid="202"/>
                                        </p:tgtEl>
                                        <p:attrNameLst>
                                          <p:attrName>style.visibility</p:attrName>
                                        </p:attrNameLst>
                                      </p:cBhvr>
                                      <p:to>
                                        <p:strVal val="visible"/>
                                      </p:to>
                                    </p:set>
                                  </p:childTnLst>
                                </p:cTn>
                              </p:par>
                              <p:par>
                                <p:cTn id="19" presetID="64" presetClass="path" presetSubtype="0" repeatCount="indefinite" fill="hold" grpId="1" nodeType="withEffect">
                                  <p:stCondLst>
                                    <p:cond delay="1000"/>
                                  </p:stCondLst>
                                  <p:childTnLst>
                                    <p:animMotion origin="layout" path="M 3.88889E-6 2.59259E-6 L -0.03698 -0.10949 " pathEditMode="relative" rAng="0" ptsTypes="AA">
                                      <p:cBhvr>
                                        <p:cTn id="20" dur="1000" fill="hold"/>
                                        <p:tgtEl>
                                          <p:spTgt spid="202"/>
                                        </p:tgtEl>
                                        <p:attrNameLst>
                                          <p:attrName>ppt_x</p:attrName>
                                          <p:attrName>ppt_y</p:attrName>
                                        </p:attrNameLst>
                                      </p:cBhvr>
                                      <p:rCtr x="-1858" y="-5486"/>
                                    </p:animMotion>
                                  </p:childTnLst>
                                </p:cTn>
                              </p:par>
                              <p:par>
                                <p:cTn id="21" presetID="1" presetClass="entr" presetSubtype="0" fill="hold" grpId="0" nodeType="withEffect">
                                  <p:stCondLst>
                                    <p:cond delay="1200"/>
                                  </p:stCondLst>
                                  <p:childTnLst>
                                    <p:set>
                                      <p:cBhvr>
                                        <p:cTn id="22" dur="1" fill="hold">
                                          <p:stCondLst>
                                            <p:cond delay="0"/>
                                          </p:stCondLst>
                                        </p:cTn>
                                        <p:tgtEl>
                                          <p:spTgt spid="203"/>
                                        </p:tgtEl>
                                        <p:attrNameLst>
                                          <p:attrName>style.visibility</p:attrName>
                                        </p:attrNameLst>
                                      </p:cBhvr>
                                      <p:to>
                                        <p:strVal val="visible"/>
                                      </p:to>
                                    </p:set>
                                  </p:childTnLst>
                                </p:cTn>
                              </p:par>
                              <p:par>
                                <p:cTn id="23" presetID="64" presetClass="path" presetSubtype="0" repeatCount="indefinite" fill="hold" grpId="1" nodeType="withEffect">
                                  <p:stCondLst>
                                    <p:cond delay="1200"/>
                                  </p:stCondLst>
                                  <p:childTnLst>
                                    <p:animMotion origin="layout" path="M 1.11111E-6 4.07407E-6 L 0.04861 -0.08565 " pathEditMode="relative" rAng="0" ptsTypes="AA">
                                      <p:cBhvr>
                                        <p:cTn id="24" dur="1000" fill="hold"/>
                                        <p:tgtEl>
                                          <p:spTgt spid="203"/>
                                        </p:tgtEl>
                                        <p:attrNameLst>
                                          <p:attrName>ppt_x</p:attrName>
                                          <p:attrName>ppt_y</p:attrName>
                                        </p:attrNameLst>
                                      </p:cBhvr>
                                      <p:rCtr x="2431" y="-4282"/>
                                    </p:animMotion>
                                  </p:childTnLst>
                                </p:cTn>
                              </p:par>
                              <p:par>
                                <p:cTn id="25" presetID="1" presetClass="entr" presetSubtype="0" fill="hold" grpId="0" nodeType="withEffect">
                                  <p:stCondLst>
                                    <p:cond delay="1400"/>
                                  </p:stCondLst>
                                  <p:childTnLst>
                                    <p:set>
                                      <p:cBhvr>
                                        <p:cTn id="26" dur="1" fill="hold">
                                          <p:stCondLst>
                                            <p:cond delay="0"/>
                                          </p:stCondLst>
                                        </p:cTn>
                                        <p:tgtEl>
                                          <p:spTgt spid="204"/>
                                        </p:tgtEl>
                                        <p:attrNameLst>
                                          <p:attrName>style.visibility</p:attrName>
                                        </p:attrNameLst>
                                      </p:cBhvr>
                                      <p:to>
                                        <p:strVal val="visible"/>
                                      </p:to>
                                    </p:set>
                                  </p:childTnLst>
                                </p:cTn>
                              </p:par>
                              <p:par>
                                <p:cTn id="27" presetID="64" presetClass="path" presetSubtype="0" repeatCount="indefinite" fill="hold" grpId="1" nodeType="withEffect">
                                  <p:stCondLst>
                                    <p:cond delay="1400"/>
                                  </p:stCondLst>
                                  <p:childTnLst>
                                    <p:animMotion origin="layout" path="M -3.33333E-6 3.7037E-6 L -0.07916 0.03356 " pathEditMode="relative" rAng="0" ptsTypes="AA">
                                      <p:cBhvr>
                                        <p:cTn id="28" dur="1000" fill="hold"/>
                                        <p:tgtEl>
                                          <p:spTgt spid="204"/>
                                        </p:tgtEl>
                                        <p:attrNameLst>
                                          <p:attrName>ppt_x</p:attrName>
                                          <p:attrName>ppt_y</p:attrName>
                                        </p:attrNameLst>
                                      </p:cBhvr>
                                      <p:rCtr x="-3958" y="1667"/>
                                    </p:animMotion>
                                  </p:childTnLst>
                                </p:cTn>
                              </p:par>
                              <p:par>
                                <p:cTn id="29" presetID="1" presetClass="entr" presetSubtype="0" fill="hold" grpId="0" nodeType="withEffect">
                                  <p:stCondLst>
                                    <p:cond delay="1600"/>
                                  </p:stCondLst>
                                  <p:childTnLst>
                                    <p:set>
                                      <p:cBhvr>
                                        <p:cTn id="30" dur="1" fill="hold">
                                          <p:stCondLst>
                                            <p:cond delay="0"/>
                                          </p:stCondLst>
                                        </p:cTn>
                                        <p:tgtEl>
                                          <p:spTgt spid="205"/>
                                        </p:tgtEl>
                                        <p:attrNameLst>
                                          <p:attrName>style.visibility</p:attrName>
                                        </p:attrNameLst>
                                      </p:cBhvr>
                                      <p:to>
                                        <p:strVal val="visible"/>
                                      </p:to>
                                    </p:set>
                                  </p:childTnLst>
                                </p:cTn>
                              </p:par>
                              <p:par>
                                <p:cTn id="31" presetID="64" presetClass="path" presetSubtype="0" repeatCount="indefinite" fill="hold" grpId="1" nodeType="withEffect">
                                  <p:stCondLst>
                                    <p:cond delay="1600"/>
                                  </p:stCondLst>
                                  <p:childTnLst>
                                    <p:animMotion origin="layout" path="M -2.77778E-6 1.11111E-6 L 0.06077 0.05694 " pathEditMode="relative" rAng="0" ptsTypes="AA">
                                      <p:cBhvr>
                                        <p:cTn id="32" dur="1000" fill="hold"/>
                                        <p:tgtEl>
                                          <p:spTgt spid="205"/>
                                        </p:tgtEl>
                                        <p:attrNameLst>
                                          <p:attrName>ppt_x</p:attrName>
                                          <p:attrName>ppt_y</p:attrName>
                                        </p:attrNameLst>
                                      </p:cBhvr>
                                      <p:rCtr x="3038" y="2847"/>
                                    </p:animMotion>
                                  </p:childTnLst>
                                </p:cTn>
                              </p:par>
                              <p:par>
                                <p:cTn id="33" presetID="1" presetClass="entr" presetSubtype="0" fill="hold" grpId="0" nodeType="withEffect">
                                  <p:stCondLst>
                                    <p:cond delay="1800"/>
                                  </p:stCondLst>
                                  <p:childTnLst>
                                    <p:set>
                                      <p:cBhvr>
                                        <p:cTn id="34" dur="1" fill="hold">
                                          <p:stCondLst>
                                            <p:cond delay="0"/>
                                          </p:stCondLst>
                                        </p:cTn>
                                        <p:tgtEl>
                                          <p:spTgt spid="206"/>
                                        </p:tgtEl>
                                        <p:attrNameLst>
                                          <p:attrName>style.visibility</p:attrName>
                                        </p:attrNameLst>
                                      </p:cBhvr>
                                      <p:to>
                                        <p:strVal val="visible"/>
                                      </p:to>
                                    </p:set>
                                  </p:childTnLst>
                                </p:cTn>
                              </p:par>
                              <p:par>
                                <p:cTn id="35" presetID="64" presetClass="path" presetSubtype="0" repeatCount="indefinite" fill="hold" grpId="1" nodeType="withEffect">
                                  <p:stCondLst>
                                    <p:cond delay="1800"/>
                                  </p:stCondLst>
                                  <p:childTnLst>
                                    <p:animMotion origin="layout" path="M 5E-6 7.40741E-7 L -0.05521 0.09491 " pathEditMode="relative" rAng="0" ptsTypes="AA">
                                      <p:cBhvr>
                                        <p:cTn id="36" dur="1000" fill="hold"/>
                                        <p:tgtEl>
                                          <p:spTgt spid="206"/>
                                        </p:tgtEl>
                                        <p:attrNameLst>
                                          <p:attrName>ppt_x</p:attrName>
                                          <p:attrName>ppt_y</p:attrName>
                                        </p:attrNameLst>
                                      </p:cBhvr>
                                      <p:rCtr x="-2760" y="4745"/>
                                    </p:animMotion>
                                  </p:childTnLst>
                                </p:cTn>
                              </p:par>
                              <p:par>
                                <p:cTn id="37" presetID="10" presetClass="entr" presetSubtype="0" fill="hold" grpId="0" nodeType="withEffect">
                                  <p:stCondLst>
                                    <p:cond delay="2500"/>
                                  </p:stCondLst>
                                  <p:childTnLst>
                                    <p:set>
                                      <p:cBhvr>
                                        <p:cTn id="38" dur="1" fill="hold">
                                          <p:stCondLst>
                                            <p:cond delay="0"/>
                                          </p:stCondLst>
                                        </p:cTn>
                                        <p:tgtEl>
                                          <p:spTgt spid="200"/>
                                        </p:tgtEl>
                                        <p:attrNameLst>
                                          <p:attrName>style.visibility</p:attrName>
                                        </p:attrNameLst>
                                      </p:cBhvr>
                                      <p:to>
                                        <p:strVal val="visible"/>
                                      </p:to>
                                    </p:set>
                                    <p:animEffect transition="in" filter="fade">
                                      <p:cBhvr>
                                        <p:cTn id="39" dur="500"/>
                                        <p:tgtEl>
                                          <p:spTgt spid="200"/>
                                        </p:tgtEl>
                                      </p:cBhvr>
                                    </p:animEffect>
                                  </p:childTnLst>
                                </p:cTn>
                              </p:par>
                              <p:par>
                                <p:cTn id="40" presetID="10" presetClass="entr" presetSubtype="0" fill="hold" grpId="0" nodeType="withEffect">
                                  <p:stCondLst>
                                    <p:cond delay="3500"/>
                                  </p:stCondLst>
                                  <p:childTnLst>
                                    <p:set>
                                      <p:cBhvr>
                                        <p:cTn id="41" dur="1" fill="hold">
                                          <p:stCondLst>
                                            <p:cond delay="0"/>
                                          </p:stCondLst>
                                        </p:cTn>
                                        <p:tgtEl>
                                          <p:spTgt spid="201"/>
                                        </p:tgtEl>
                                        <p:attrNameLst>
                                          <p:attrName>style.visibility</p:attrName>
                                        </p:attrNameLst>
                                      </p:cBhvr>
                                      <p:to>
                                        <p:strVal val="visible"/>
                                      </p:to>
                                    </p:set>
                                    <p:animEffect transition="in" filter="fade">
                                      <p:cBhvr>
                                        <p:cTn id="42"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animBg="1"/>
      <p:bldP spid="201" grpId="0" animBg="1"/>
      <p:bldP spid="202" grpId="0" animBg="1"/>
      <p:bldP spid="202" grpId="1" animBg="1"/>
      <p:bldP spid="203" grpId="0" animBg="1"/>
      <p:bldP spid="203" grpId="1" animBg="1"/>
      <p:bldP spid="204" grpId="0" animBg="1"/>
      <p:bldP spid="204" grpId="1" animBg="1"/>
      <p:bldP spid="205" grpId="0" animBg="1"/>
      <p:bldP spid="205" grpId="1" animBg="1"/>
      <p:bldP spid="206" grpId="0" animBg="1"/>
      <p:bldP spid="206" grpId="1"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p:cNvGrpSpPr/>
          <p:nvPr/>
        </p:nvGrpSpPr>
        <p:grpSpPr>
          <a:xfrm>
            <a:off x="457200" y="2371725"/>
            <a:ext cx="431006" cy="371475"/>
            <a:chOff x="466725" y="2374106"/>
            <a:chExt cx="431006" cy="371475"/>
          </a:xfrm>
        </p:grpSpPr>
        <p:sp>
          <p:nvSpPr>
            <p:cNvPr id="150" name="Freeform 149"/>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150"/>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Freeform 6"/>
          <p:cNvSpPr/>
          <p:nvPr/>
        </p:nvSpPr>
        <p:spPr>
          <a:xfrm>
            <a:off x="469106" y="2374106"/>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58353" y="2371904"/>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539750" y="25019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650940" y="2458133"/>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600075" y="2553494"/>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692150" y="254635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609600" y="25146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ame 5"/>
          <p:cNvSpPr/>
          <p:nvPr/>
        </p:nvSpPr>
        <p:spPr>
          <a:xfrm>
            <a:off x="-108755" y="1724147"/>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p:cNvGrpSpPr/>
          <p:nvPr/>
        </p:nvGrpSpPr>
        <p:grpSpPr>
          <a:xfrm rot="20493962">
            <a:off x="290759" y="1822154"/>
            <a:ext cx="1033943" cy="736681"/>
            <a:chOff x="515243" y="1754744"/>
            <a:chExt cx="1033943" cy="736681"/>
          </a:xfrm>
        </p:grpSpPr>
        <p:sp>
          <p:nvSpPr>
            <p:cNvPr id="62" name="Freeform 61"/>
            <p:cNvSpPr/>
            <p:nvPr/>
          </p:nvSpPr>
          <p:spPr>
            <a:xfrm rot="15401727" flipH="1">
              <a:off x="816534" y="2348809"/>
              <a:ext cx="88246" cy="125704"/>
            </a:xfrm>
            <a:custGeom>
              <a:avLst/>
              <a:gdLst>
                <a:gd name="connsiteX0" fmla="*/ 130969 w 130969"/>
                <a:gd name="connsiteY0" fmla="*/ 0 h 197644"/>
                <a:gd name="connsiteX1" fmla="*/ 0 w 130969"/>
                <a:gd name="connsiteY1" fmla="*/ 197644 h 197644"/>
                <a:gd name="connsiteX0" fmla="*/ 64040 w 64040"/>
                <a:gd name="connsiteY0" fmla="*/ 0 h 91224"/>
                <a:gd name="connsiteX1" fmla="*/ 0 w 64040"/>
                <a:gd name="connsiteY1" fmla="*/ 91224 h 91224"/>
              </a:gdLst>
              <a:ahLst/>
              <a:cxnLst>
                <a:cxn ang="0">
                  <a:pos x="connsiteX0" y="connsiteY0"/>
                </a:cxn>
                <a:cxn ang="0">
                  <a:pos x="connsiteX1" y="connsiteY1"/>
                </a:cxn>
              </a:cxnLst>
              <a:rect l="l" t="t" r="r" b="b"/>
              <a:pathLst>
                <a:path w="64040" h="91224">
                  <a:moveTo>
                    <a:pt x="64040" y="0"/>
                  </a:moveTo>
                  <a:lnTo>
                    <a:pt x="0" y="9122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515243" y="1754744"/>
              <a:ext cx="1033943" cy="736681"/>
              <a:chOff x="515243" y="1754744"/>
              <a:chExt cx="1033943" cy="736681"/>
            </a:xfrm>
          </p:grpSpPr>
          <p:sp>
            <p:nvSpPr>
              <p:cNvPr id="63" name="Freeform 62"/>
              <p:cNvSpPr/>
              <p:nvPr/>
            </p:nvSpPr>
            <p:spPr>
              <a:xfrm rot="15401727" flipH="1">
                <a:off x="1291103" y="184624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rot="15401727" flipH="1">
                <a:off x="1330980" y="2014874"/>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rot="15401727" flipH="1">
                <a:off x="586592" y="1683395"/>
                <a:ext cx="421574" cy="564271"/>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rot="15401727" flipH="1">
                <a:off x="736101" y="1920377"/>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65"/>
              <p:cNvSpPr/>
              <p:nvPr/>
            </p:nvSpPr>
            <p:spPr>
              <a:xfrm rot="15916518" flipH="1">
                <a:off x="897285" y="209619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0" name="Group 99"/>
          <p:cNvGrpSpPr/>
          <p:nvPr/>
        </p:nvGrpSpPr>
        <p:grpSpPr>
          <a:xfrm flipH="1">
            <a:off x="7385749" y="3583514"/>
            <a:ext cx="1994780" cy="891153"/>
            <a:chOff x="805646" y="504127"/>
            <a:chExt cx="2448280" cy="1093751"/>
          </a:xfrm>
        </p:grpSpPr>
        <p:sp>
          <p:nvSpPr>
            <p:cNvPr id="101" name="Freeform 10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805646" y="504127"/>
              <a:ext cx="2448280" cy="1093751"/>
              <a:chOff x="805646" y="504127"/>
              <a:chExt cx="2448280" cy="1093751"/>
            </a:xfrm>
          </p:grpSpPr>
          <p:sp>
            <p:nvSpPr>
              <p:cNvPr id="103" name="Freeform 10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14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14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14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1" name="Group 190"/>
              <p:cNvGrpSpPr/>
              <p:nvPr/>
            </p:nvGrpSpPr>
            <p:grpSpPr>
              <a:xfrm>
                <a:off x="2437062" y="504127"/>
                <a:ext cx="816864" cy="634589"/>
                <a:chOff x="2437062" y="504127"/>
                <a:chExt cx="816864" cy="634589"/>
              </a:xfrm>
            </p:grpSpPr>
            <p:sp>
              <p:nvSpPr>
                <p:cNvPr id="192" name="Freeform 191"/>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0" name="Group 199" descr="Right:  Group 1"/>
          <p:cNvGrpSpPr/>
          <p:nvPr/>
        </p:nvGrpSpPr>
        <p:grpSpPr>
          <a:xfrm>
            <a:off x="4709361" y="3074800"/>
            <a:ext cx="1668494" cy="2347511"/>
            <a:chOff x="1688367" y="1603210"/>
            <a:chExt cx="1668494" cy="2347511"/>
          </a:xfrm>
        </p:grpSpPr>
        <p:grpSp>
          <p:nvGrpSpPr>
            <p:cNvPr id="201" name="Group 200"/>
            <p:cNvGrpSpPr/>
            <p:nvPr/>
          </p:nvGrpSpPr>
          <p:grpSpPr>
            <a:xfrm>
              <a:off x="2399481" y="1603210"/>
              <a:ext cx="780072" cy="2033118"/>
              <a:chOff x="4029089" y="2298229"/>
              <a:chExt cx="1635050" cy="4261466"/>
            </a:xfrm>
          </p:grpSpPr>
          <p:sp>
            <p:nvSpPr>
              <p:cNvPr id="211" name="Freeform 210"/>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3" name="Group 212"/>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4" name="Group 213"/>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02" name="Group 201"/>
            <p:cNvGrpSpPr/>
            <p:nvPr/>
          </p:nvGrpSpPr>
          <p:grpSpPr>
            <a:xfrm>
              <a:off x="1688367" y="2339340"/>
              <a:ext cx="1668494" cy="1611381"/>
              <a:chOff x="1688367" y="2339340"/>
              <a:chExt cx="1668494" cy="1611381"/>
            </a:xfrm>
          </p:grpSpPr>
          <p:sp>
            <p:nvSpPr>
              <p:cNvPr id="203" name="Freeform 20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 name="Group 204"/>
              <p:cNvGrpSpPr/>
              <p:nvPr/>
            </p:nvGrpSpPr>
            <p:grpSpPr>
              <a:xfrm>
                <a:off x="1688367" y="3065315"/>
                <a:ext cx="1668494" cy="885406"/>
                <a:chOff x="1688367" y="3065315"/>
                <a:chExt cx="1668494" cy="885406"/>
              </a:xfrm>
            </p:grpSpPr>
            <p:sp>
              <p:nvSpPr>
                <p:cNvPr id="206" name="Freeform 205"/>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8" name="Group 207"/>
                <p:cNvGrpSpPr/>
                <p:nvPr/>
              </p:nvGrpSpPr>
              <p:grpSpPr>
                <a:xfrm>
                  <a:off x="1770097" y="3662588"/>
                  <a:ext cx="1427235" cy="288133"/>
                  <a:chOff x="1770097" y="3657600"/>
                  <a:chExt cx="1427235" cy="288133"/>
                </a:xfrm>
              </p:grpSpPr>
              <p:sp>
                <p:nvSpPr>
                  <p:cNvPr id="209" name="Rectangle 208"/>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9" name="Group 8"/>
          <p:cNvGrpSpPr/>
          <p:nvPr/>
        </p:nvGrpSpPr>
        <p:grpSpPr>
          <a:xfrm>
            <a:off x="737491" y="-445894"/>
            <a:ext cx="7869650" cy="7582324"/>
            <a:chOff x="737491" y="-445894"/>
            <a:chExt cx="7869650" cy="7582324"/>
          </a:xfrm>
        </p:grpSpPr>
        <p:grpSp>
          <p:nvGrpSpPr>
            <p:cNvPr id="117" name="Group 116"/>
            <p:cNvGrpSpPr/>
            <p:nvPr/>
          </p:nvGrpSpPr>
          <p:grpSpPr>
            <a:xfrm rot="491490">
              <a:off x="737491" y="-445894"/>
              <a:ext cx="7869650" cy="7582324"/>
              <a:chOff x="-21991" y="-380998"/>
              <a:chExt cx="9151671" cy="7239000"/>
            </a:xfrm>
          </p:grpSpPr>
          <p:sp>
            <p:nvSpPr>
              <p:cNvPr id="118" name="Explosion 2 117"/>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43" name="TextBox 142"/>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4" name="TextBox 3"/>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221" name="Explosion 2 220">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8079863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80" fill="hold">
                                          <p:stCondLst>
                                            <p:cond delay="0"/>
                                          </p:stCondLst>
                                        </p:cTn>
                                        <p:tgtEl>
                                          <p:spTgt spid="3"/>
                                        </p:tgtEl>
                                        <p:attrNameLst>
                                          <p:attrName>r</p:attrName>
                                        </p:attrNameLst>
                                      </p:cBhvr>
                                    </p:animRot>
                                    <p:animRot by="-240000">
                                      <p:cBhvr>
                                        <p:cTn id="7" dur="160" fill="hold">
                                          <p:stCondLst>
                                            <p:cond delay="160"/>
                                          </p:stCondLst>
                                        </p:cTn>
                                        <p:tgtEl>
                                          <p:spTgt spid="3"/>
                                        </p:tgtEl>
                                        <p:attrNameLst>
                                          <p:attrName>r</p:attrName>
                                        </p:attrNameLst>
                                      </p:cBhvr>
                                    </p:animRot>
                                    <p:animRot by="240000">
                                      <p:cBhvr>
                                        <p:cTn id="8" dur="160" fill="hold">
                                          <p:stCondLst>
                                            <p:cond delay="320"/>
                                          </p:stCondLst>
                                        </p:cTn>
                                        <p:tgtEl>
                                          <p:spTgt spid="3"/>
                                        </p:tgtEl>
                                        <p:attrNameLst>
                                          <p:attrName>r</p:attrName>
                                        </p:attrNameLst>
                                      </p:cBhvr>
                                    </p:animRot>
                                    <p:animRot by="-240000">
                                      <p:cBhvr>
                                        <p:cTn id="9" dur="160" fill="hold">
                                          <p:stCondLst>
                                            <p:cond delay="480"/>
                                          </p:stCondLst>
                                        </p:cTn>
                                        <p:tgtEl>
                                          <p:spTgt spid="3"/>
                                        </p:tgtEl>
                                        <p:attrNameLst>
                                          <p:attrName>r</p:attrName>
                                        </p:attrNameLst>
                                      </p:cBhvr>
                                    </p:animRot>
                                    <p:animRot by="120000">
                                      <p:cBhvr>
                                        <p:cTn id="10" dur="160" fill="hold">
                                          <p:stCondLst>
                                            <p:cond delay="640"/>
                                          </p:stCondLst>
                                        </p:cTn>
                                        <p:tgtEl>
                                          <p:spTgt spid="3"/>
                                        </p:tgtEl>
                                        <p:attrNameLst>
                                          <p:attrName>r</p:attrName>
                                        </p:attrNameLst>
                                      </p:cBhvr>
                                    </p:animRot>
                                  </p:childTnLst>
                                </p:cTn>
                              </p:par>
                              <p:par>
                                <p:cTn id="11" presetID="1" presetClass="entr" presetSubtype="0" fill="hold" grpId="0" nodeType="withEffect">
                                  <p:stCondLst>
                                    <p:cond delay="0"/>
                                  </p:stCondLst>
                                  <p:childTnLst>
                                    <p:set>
                                      <p:cBhvr>
                                        <p:cTn id="12" dur="1" fill="hold">
                                          <p:stCondLst>
                                            <p:cond delay="0"/>
                                          </p:stCondLst>
                                        </p:cTn>
                                        <p:tgtEl>
                                          <p:spTgt spid="106"/>
                                        </p:tgtEl>
                                        <p:attrNameLst>
                                          <p:attrName>style.visibility</p:attrName>
                                        </p:attrNameLst>
                                      </p:cBhvr>
                                      <p:to>
                                        <p:strVal val="visible"/>
                                      </p:to>
                                    </p:set>
                                  </p:childTnLst>
                                </p:cTn>
                              </p:par>
                              <p:par>
                                <p:cTn id="13" presetID="64" presetClass="path" presetSubtype="0" repeatCount="indefinite" fill="hold" grpId="1" nodeType="withEffect">
                                  <p:stCondLst>
                                    <p:cond delay="0"/>
                                  </p:stCondLst>
                                  <p:childTnLst>
                                    <p:animMotion origin="layout" path="M 3.88889E-6 2.59259E-6 L -0.03698 -0.10949 " pathEditMode="relative" rAng="0" ptsTypes="AA">
                                      <p:cBhvr>
                                        <p:cTn id="14" dur="1000" fill="hold"/>
                                        <p:tgtEl>
                                          <p:spTgt spid="106"/>
                                        </p:tgtEl>
                                        <p:attrNameLst>
                                          <p:attrName>ppt_x</p:attrName>
                                          <p:attrName>ppt_y</p:attrName>
                                        </p:attrNameLst>
                                      </p:cBhvr>
                                      <p:rCtr x="-1858" y="-5486"/>
                                    </p:animMotion>
                                  </p:childTnLst>
                                </p:cTn>
                              </p:par>
                              <p:par>
                                <p:cTn id="15" presetID="1" presetClass="entr" presetSubtype="0" fill="hold" grpId="0" nodeType="withEffect">
                                  <p:stCondLst>
                                    <p:cond delay="200"/>
                                  </p:stCondLst>
                                  <p:childTnLst>
                                    <p:set>
                                      <p:cBhvr>
                                        <p:cTn id="16" dur="1" fill="hold">
                                          <p:stCondLst>
                                            <p:cond delay="0"/>
                                          </p:stCondLst>
                                        </p:cTn>
                                        <p:tgtEl>
                                          <p:spTgt spid="107"/>
                                        </p:tgtEl>
                                        <p:attrNameLst>
                                          <p:attrName>style.visibility</p:attrName>
                                        </p:attrNameLst>
                                      </p:cBhvr>
                                      <p:to>
                                        <p:strVal val="visible"/>
                                      </p:to>
                                    </p:set>
                                  </p:childTnLst>
                                </p:cTn>
                              </p:par>
                              <p:par>
                                <p:cTn id="17" presetID="64" presetClass="path" presetSubtype="0" repeatCount="indefinite" fill="hold" grpId="1" nodeType="withEffect">
                                  <p:stCondLst>
                                    <p:cond delay="200"/>
                                  </p:stCondLst>
                                  <p:childTnLst>
                                    <p:animMotion origin="layout" path="M 1.11111E-6 4.07407E-6 L 0.04861 -0.08565 " pathEditMode="relative" rAng="0" ptsTypes="AA">
                                      <p:cBhvr>
                                        <p:cTn id="18" dur="1000" fill="hold"/>
                                        <p:tgtEl>
                                          <p:spTgt spid="107"/>
                                        </p:tgtEl>
                                        <p:attrNameLst>
                                          <p:attrName>ppt_x</p:attrName>
                                          <p:attrName>ppt_y</p:attrName>
                                        </p:attrNameLst>
                                      </p:cBhvr>
                                      <p:rCtr x="2431" y="-4282"/>
                                    </p:animMotion>
                                  </p:childTnLst>
                                </p:cTn>
                              </p:par>
                              <p:par>
                                <p:cTn id="19" presetID="1" presetClass="entr" presetSubtype="0" fill="hold" grpId="0" nodeType="withEffect">
                                  <p:stCondLst>
                                    <p:cond delay="400"/>
                                  </p:stCondLst>
                                  <p:childTnLst>
                                    <p:set>
                                      <p:cBhvr>
                                        <p:cTn id="20" dur="1" fill="hold">
                                          <p:stCondLst>
                                            <p:cond delay="0"/>
                                          </p:stCondLst>
                                        </p:cTn>
                                        <p:tgtEl>
                                          <p:spTgt spid="108"/>
                                        </p:tgtEl>
                                        <p:attrNameLst>
                                          <p:attrName>style.visibility</p:attrName>
                                        </p:attrNameLst>
                                      </p:cBhvr>
                                      <p:to>
                                        <p:strVal val="visible"/>
                                      </p:to>
                                    </p:set>
                                  </p:childTnLst>
                                </p:cTn>
                              </p:par>
                              <p:par>
                                <p:cTn id="21" presetID="64" presetClass="path" presetSubtype="0" repeatCount="indefinite" fill="hold" grpId="1" nodeType="withEffect">
                                  <p:stCondLst>
                                    <p:cond delay="400"/>
                                  </p:stCondLst>
                                  <p:childTnLst>
                                    <p:animMotion origin="layout" path="M -3.33333E-6 3.7037E-6 L -0.07916 0.03356 " pathEditMode="relative" rAng="0" ptsTypes="AA">
                                      <p:cBhvr>
                                        <p:cTn id="22" dur="1000" fill="hold"/>
                                        <p:tgtEl>
                                          <p:spTgt spid="108"/>
                                        </p:tgtEl>
                                        <p:attrNameLst>
                                          <p:attrName>ppt_x</p:attrName>
                                          <p:attrName>ppt_y</p:attrName>
                                        </p:attrNameLst>
                                      </p:cBhvr>
                                      <p:rCtr x="-3958" y="1667"/>
                                    </p:animMotion>
                                  </p:childTnLst>
                                </p:cTn>
                              </p:par>
                              <p:par>
                                <p:cTn id="23" presetID="1" presetClass="entr" presetSubtype="0" fill="hold" grpId="0" nodeType="withEffect">
                                  <p:stCondLst>
                                    <p:cond delay="600"/>
                                  </p:stCondLst>
                                  <p:childTnLst>
                                    <p:set>
                                      <p:cBhvr>
                                        <p:cTn id="24" dur="1" fill="hold">
                                          <p:stCondLst>
                                            <p:cond delay="0"/>
                                          </p:stCondLst>
                                        </p:cTn>
                                        <p:tgtEl>
                                          <p:spTgt spid="109"/>
                                        </p:tgtEl>
                                        <p:attrNameLst>
                                          <p:attrName>style.visibility</p:attrName>
                                        </p:attrNameLst>
                                      </p:cBhvr>
                                      <p:to>
                                        <p:strVal val="visible"/>
                                      </p:to>
                                    </p:set>
                                  </p:childTnLst>
                                </p:cTn>
                              </p:par>
                              <p:par>
                                <p:cTn id="25" presetID="64" presetClass="path" presetSubtype="0" repeatCount="indefinite" fill="hold" grpId="1" nodeType="withEffect">
                                  <p:stCondLst>
                                    <p:cond delay="600"/>
                                  </p:stCondLst>
                                  <p:childTnLst>
                                    <p:animMotion origin="layout" path="M -2.77778E-6 1.11111E-6 L 0.06077 0.05694 " pathEditMode="relative" rAng="0" ptsTypes="AA">
                                      <p:cBhvr>
                                        <p:cTn id="26" dur="1000" fill="hold"/>
                                        <p:tgtEl>
                                          <p:spTgt spid="109"/>
                                        </p:tgtEl>
                                        <p:attrNameLst>
                                          <p:attrName>ppt_x</p:attrName>
                                          <p:attrName>ppt_y</p:attrName>
                                        </p:attrNameLst>
                                      </p:cBhvr>
                                      <p:rCtr x="3038" y="2847"/>
                                    </p:animMotion>
                                  </p:childTnLst>
                                </p:cTn>
                              </p:par>
                              <p:par>
                                <p:cTn id="27" presetID="1" presetClass="entr" presetSubtype="0" fill="hold" grpId="0" nodeType="withEffect">
                                  <p:stCondLst>
                                    <p:cond delay="800"/>
                                  </p:stCondLst>
                                  <p:childTnLst>
                                    <p:set>
                                      <p:cBhvr>
                                        <p:cTn id="28" dur="1" fill="hold">
                                          <p:stCondLst>
                                            <p:cond delay="0"/>
                                          </p:stCondLst>
                                        </p:cTn>
                                        <p:tgtEl>
                                          <p:spTgt spid="116"/>
                                        </p:tgtEl>
                                        <p:attrNameLst>
                                          <p:attrName>style.visibility</p:attrName>
                                        </p:attrNameLst>
                                      </p:cBhvr>
                                      <p:to>
                                        <p:strVal val="visible"/>
                                      </p:to>
                                    </p:set>
                                  </p:childTnLst>
                                </p:cTn>
                              </p:par>
                              <p:par>
                                <p:cTn id="29" presetID="64" presetClass="path" presetSubtype="0" repeatCount="indefinite" fill="hold" grpId="1" nodeType="withEffect">
                                  <p:stCondLst>
                                    <p:cond delay="800"/>
                                  </p:stCondLst>
                                  <p:childTnLst>
                                    <p:animMotion origin="layout" path="M 5E-6 7.40741E-7 L -0.05521 0.09491 " pathEditMode="relative" rAng="0" ptsTypes="AA">
                                      <p:cBhvr>
                                        <p:cTn id="30" dur="1000" fill="hold"/>
                                        <p:tgtEl>
                                          <p:spTgt spid="116"/>
                                        </p:tgtEl>
                                        <p:attrNameLst>
                                          <p:attrName>ppt_x</p:attrName>
                                          <p:attrName>ppt_y</p:attrName>
                                        </p:attrNameLst>
                                      </p:cBhvr>
                                      <p:rCtr x="-2760" y="4745"/>
                                    </p:animMotion>
                                  </p:childTnLst>
                                </p:cTn>
                              </p:par>
                              <p:par>
                                <p:cTn id="31" presetID="35" presetClass="entr" presetSubtype="0" fill="hold" nodeType="withEffect">
                                  <p:stCondLst>
                                    <p:cond delay="80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anim calcmode="lin" valueType="num">
                                      <p:cBhvr>
                                        <p:cTn id="34" dur="500" fill="hold"/>
                                        <p:tgtEl>
                                          <p:spTgt spid="9"/>
                                        </p:tgtEl>
                                        <p:attrNameLst>
                                          <p:attrName>style.rotation</p:attrName>
                                        </p:attrNameLst>
                                      </p:cBhvr>
                                      <p:tavLst>
                                        <p:tav tm="0">
                                          <p:val>
                                            <p:fltVal val="720"/>
                                          </p:val>
                                        </p:tav>
                                        <p:tav tm="100000">
                                          <p:val>
                                            <p:fltVal val="0"/>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 calcmode="lin" valueType="num">
                                      <p:cBhvr>
                                        <p:cTn id="36" dur="500" fill="hold"/>
                                        <p:tgtEl>
                                          <p:spTgt spid="9"/>
                                        </p:tgtEl>
                                        <p:attrNameLst>
                                          <p:attrName>ppt_w</p:attrName>
                                        </p:attrNameLst>
                                      </p:cBhvr>
                                      <p:tavLst>
                                        <p:tav tm="0">
                                          <p:val>
                                            <p:fltVal val="0"/>
                                          </p:val>
                                        </p:tav>
                                        <p:tav tm="100000">
                                          <p:val>
                                            <p:strVal val="#ppt_w"/>
                                          </p:val>
                                        </p:tav>
                                      </p:tavLst>
                                    </p:anim>
                                  </p:childTnLst>
                                </p:cTn>
                              </p:par>
                              <p:par>
                                <p:cTn id="37" presetID="1" presetClass="entr" presetSubtype="0" fill="hold" grpId="0" nodeType="withEffect">
                                  <p:stCondLst>
                                    <p:cond delay="800"/>
                                  </p:stCondLst>
                                  <p:childTnLst>
                                    <p:set>
                                      <p:cBhvr>
                                        <p:cTn id="38" dur="1" fill="hold">
                                          <p:stCondLst>
                                            <p:cond delay="0"/>
                                          </p:stCondLst>
                                        </p:cTn>
                                        <p:tgtEl>
                                          <p:spTgt spid="2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6" grpId="1" animBg="1"/>
      <p:bldP spid="107" grpId="0" animBg="1"/>
      <p:bldP spid="107" grpId="1" animBg="1"/>
      <p:bldP spid="108" grpId="0" animBg="1"/>
      <p:bldP spid="108" grpId="1" animBg="1"/>
      <p:bldP spid="109" grpId="0" animBg="1"/>
      <p:bldP spid="109" grpId="1" animBg="1"/>
      <p:bldP spid="116" grpId="0" animBg="1"/>
      <p:bldP spid="116" grpId="1" animBg="1"/>
      <p:bldP spid="22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5a, you take the chicken back across (for some reason), essentially undoing what you just did</a:t>
            </a:r>
            <a:endParaRPr lang="en-US" dirty="0"/>
          </a:p>
        </p:txBody>
      </p:sp>
    </p:spTree>
    <p:extLst>
      <p:ext uri="{BB962C8B-B14F-4D97-AF65-F5344CB8AC3E}">
        <p14:creationId xmlns:p14="http://schemas.microsoft.com/office/powerpoint/2010/main" val="4096587721"/>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
          <p:cNvGrpSpPr/>
          <p:nvPr/>
        </p:nvGrpSpPr>
        <p:grpSpPr>
          <a:xfrm>
            <a:off x="1688367" y="1624482"/>
            <a:ext cx="1711348" cy="2326239"/>
            <a:chOff x="1688367" y="1624482"/>
            <a:chExt cx="1711348" cy="2326239"/>
          </a:xfrm>
        </p:grpSpPr>
        <p:grpSp>
          <p:nvGrpSpPr>
            <p:cNvPr id="72" name="Group 71"/>
            <p:cNvGrpSpPr/>
            <p:nvPr/>
          </p:nvGrpSpPr>
          <p:grpSpPr>
            <a:xfrm>
              <a:off x="2279524" y="2310270"/>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3" name="Group 142"/>
            <p:cNvGrpSpPr/>
            <p:nvPr/>
          </p:nvGrpSpPr>
          <p:grpSpPr>
            <a:xfrm>
              <a:off x="1886928" y="1624482"/>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31740032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
          <p:cNvGrpSpPr/>
          <p:nvPr/>
        </p:nvGrpSpPr>
        <p:grpSpPr>
          <a:xfrm>
            <a:off x="1688367" y="1624482"/>
            <a:ext cx="1711348" cy="2326239"/>
            <a:chOff x="1688367" y="1624482"/>
            <a:chExt cx="1711348" cy="2326239"/>
          </a:xfrm>
        </p:grpSpPr>
        <p:grpSp>
          <p:nvGrpSpPr>
            <p:cNvPr id="72" name="Group 71"/>
            <p:cNvGrpSpPr/>
            <p:nvPr/>
          </p:nvGrpSpPr>
          <p:grpSpPr>
            <a:xfrm>
              <a:off x="2279524" y="2310270"/>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3" name="Group 142"/>
            <p:cNvGrpSpPr/>
            <p:nvPr/>
          </p:nvGrpSpPr>
          <p:grpSpPr>
            <a:xfrm>
              <a:off x="1886928" y="1624482"/>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57478999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1.38889E-6 -1.48148E-6 L 0.33108 0.21991 " pathEditMode="relative" rAng="0" ptsTypes="AA">
                                      <p:cBhvr>
                                        <p:cTn id="6" dur="2000" fill="hold"/>
                                        <p:tgtEl>
                                          <p:spTgt spid="3"/>
                                        </p:tgtEl>
                                        <p:attrNameLst>
                                          <p:attrName>ppt_x</p:attrName>
                                          <p:attrName>ppt_y</p:attrName>
                                        </p:attrNameLst>
                                      </p:cBhvr>
                                      <p:rCtr x="16545" y="109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 name="Group 206"/>
          <p:cNvGrpSpPr/>
          <p:nvPr/>
        </p:nvGrpSpPr>
        <p:grpSpPr>
          <a:xfrm>
            <a:off x="4714208" y="3837882"/>
            <a:ext cx="1668494" cy="1611381"/>
            <a:chOff x="1688367" y="2339340"/>
            <a:chExt cx="1668494" cy="1611381"/>
          </a:xfrm>
        </p:grpSpPr>
        <p:sp>
          <p:nvSpPr>
            <p:cNvPr id="208" name="Freeform 2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p:cNvGrpSpPr/>
            <p:nvPr/>
          </p:nvGrpSpPr>
          <p:grpSpPr>
            <a:xfrm>
              <a:off x="1688367" y="3065315"/>
              <a:ext cx="1668494" cy="885406"/>
              <a:chOff x="1688367" y="3065315"/>
              <a:chExt cx="1668494" cy="885406"/>
            </a:xfrm>
          </p:grpSpPr>
          <p:sp>
            <p:nvSpPr>
              <p:cNvPr id="211" name="Freeform 2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2" name="Group 211"/>
              <p:cNvGrpSpPr/>
              <p:nvPr/>
            </p:nvGrpSpPr>
            <p:grpSpPr>
              <a:xfrm>
                <a:off x="1770097" y="3662588"/>
                <a:ext cx="1427235" cy="288133"/>
                <a:chOff x="1770097" y="3657600"/>
                <a:chExt cx="1427235" cy="288133"/>
              </a:xfrm>
            </p:grpSpPr>
            <p:sp>
              <p:nvSpPr>
                <p:cNvPr id="213" name="Rectangle 2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5" name="Group 214"/>
          <p:cNvGrpSpPr/>
          <p:nvPr/>
        </p:nvGrpSpPr>
        <p:grpSpPr>
          <a:xfrm flipH="1">
            <a:off x="7385749" y="3583514"/>
            <a:ext cx="1994780" cy="891153"/>
            <a:chOff x="805646" y="504127"/>
            <a:chExt cx="2448280" cy="1093751"/>
          </a:xfrm>
        </p:grpSpPr>
        <p:sp>
          <p:nvSpPr>
            <p:cNvPr id="216" name="Freeform 21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roup 216"/>
            <p:cNvGrpSpPr/>
            <p:nvPr/>
          </p:nvGrpSpPr>
          <p:grpSpPr>
            <a:xfrm>
              <a:off x="805646" y="504127"/>
              <a:ext cx="2448280" cy="1093751"/>
              <a:chOff x="805646" y="504127"/>
              <a:chExt cx="2448280" cy="1093751"/>
            </a:xfrm>
          </p:grpSpPr>
          <p:sp>
            <p:nvSpPr>
              <p:cNvPr id="218" name="Freeform 21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Freeform 219"/>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220"/>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Oval 221"/>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22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Freeform 22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5" name="Group 224"/>
              <p:cNvGrpSpPr/>
              <p:nvPr/>
            </p:nvGrpSpPr>
            <p:grpSpPr>
              <a:xfrm>
                <a:off x="2437062" y="504127"/>
                <a:ext cx="816864" cy="634589"/>
                <a:chOff x="2437062" y="504127"/>
                <a:chExt cx="816864" cy="634589"/>
              </a:xfrm>
            </p:grpSpPr>
            <p:sp>
              <p:nvSpPr>
                <p:cNvPr id="226" name="Freeform 22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Oval 22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Oval 23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Oval 23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Oval 23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34" name="Group 233"/>
          <p:cNvGrpSpPr/>
          <p:nvPr/>
        </p:nvGrpSpPr>
        <p:grpSpPr>
          <a:xfrm>
            <a:off x="6642452" y="3365595"/>
            <a:ext cx="780072" cy="2033118"/>
            <a:chOff x="4029089" y="2298229"/>
            <a:chExt cx="1635050" cy="4261466"/>
          </a:xfrm>
        </p:grpSpPr>
        <p:sp>
          <p:nvSpPr>
            <p:cNvPr id="235" name="Freeform 23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Freeform 23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7" name="Group 236"/>
            <p:cNvGrpSpPr/>
            <p:nvPr/>
          </p:nvGrpSpPr>
          <p:grpSpPr>
            <a:xfrm>
              <a:off x="4475823" y="4038992"/>
              <a:ext cx="442695" cy="1204307"/>
              <a:chOff x="1409647" y="3886592"/>
              <a:chExt cx="442695" cy="1204307"/>
            </a:xfrm>
          </p:grpSpPr>
          <p:sp>
            <p:nvSpPr>
              <p:cNvPr id="242" name="Freeform 24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8" name="Group 237"/>
            <p:cNvGrpSpPr/>
            <p:nvPr/>
          </p:nvGrpSpPr>
          <p:grpSpPr>
            <a:xfrm flipH="1">
              <a:off x="4994228" y="4036801"/>
              <a:ext cx="442695" cy="1204307"/>
              <a:chOff x="4028134" y="4038992"/>
              <a:chExt cx="442695" cy="1204307"/>
            </a:xfrm>
          </p:grpSpPr>
          <p:sp>
            <p:nvSpPr>
              <p:cNvPr id="240" name="Freeform 23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9" name="Oval 23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44" name="Group 243"/>
          <p:cNvGrpSpPr/>
          <p:nvPr/>
        </p:nvGrpSpPr>
        <p:grpSpPr>
          <a:xfrm flipH="1">
            <a:off x="7530141" y="4642135"/>
            <a:ext cx="1120191" cy="1171650"/>
            <a:chOff x="1858464" y="2554917"/>
            <a:chExt cx="812927" cy="850271"/>
          </a:xfrm>
        </p:grpSpPr>
        <p:sp>
          <p:nvSpPr>
            <p:cNvPr id="245" name="Freeform 244"/>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245"/>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reeform 246"/>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p:cNvGrpSpPr/>
            <p:nvPr/>
          </p:nvGrpSpPr>
          <p:grpSpPr>
            <a:xfrm>
              <a:off x="1858464" y="2703634"/>
              <a:ext cx="305938" cy="409494"/>
              <a:chOff x="1843828" y="2654403"/>
              <a:chExt cx="305938" cy="409494"/>
            </a:xfrm>
          </p:grpSpPr>
          <p:sp>
            <p:nvSpPr>
              <p:cNvPr id="262" name="Freeform 26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Freeform 262"/>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Freeform 263"/>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1" name="Oval 250"/>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2340695" y="2611472"/>
              <a:ext cx="330696" cy="231532"/>
              <a:chOff x="2355460" y="2587868"/>
              <a:chExt cx="330696" cy="231532"/>
            </a:xfrm>
          </p:grpSpPr>
          <p:sp>
            <p:nvSpPr>
              <p:cNvPr id="260" name="Freeform 259"/>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Freeform 252"/>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437357" y="2666309"/>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5" name="Group 254"/>
            <p:cNvGrpSpPr/>
            <p:nvPr/>
          </p:nvGrpSpPr>
          <p:grpSpPr>
            <a:xfrm>
              <a:off x="2516956" y="2651417"/>
              <a:ext cx="69406" cy="69406"/>
              <a:chOff x="2523175" y="1394290"/>
              <a:chExt cx="69406" cy="69406"/>
            </a:xfrm>
          </p:grpSpPr>
          <p:sp>
            <p:nvSpPr>
              <p:cNvPr id="256" name="Oval 255"/>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Oval 256"/>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65" name="Freeform 264">
            <a:hlinkClick r:id="rId2" action="ppaction://hlinksldjump"/>
          </p:cNvPr>
          <p:cNvSpPr/>
          <p:nvPr/>
        </p:nvSpPr>
        <p:spPr>
          <a:xfrm flipH="1">
            <a:off x="7269787" y="345382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a:hlinkClick r:id="rId3" action="ppaction://hlinksldjump"/>
          </p:cNvPr>
          <p:cNvSpPr/>
          <p:nvPr/>
        </p:nvSpPr>
        <p:spPr>
          <a:xfrm flipH="1">
            <a:off x="7455505" y="460981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Freeform 266">
            <a:hlinkClick r:id="rId4" action="ppaction://hlinksldjump"/>
          </p:cNvPr>
          <p:cNvSpPr/>
          <p:nvPr/>
        </p:nvSpPr>
        <p:spPr>
          <a:xfrm>
            <a:off x="6559607" y="3252886"/>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Freeform 267">
            <a:hlinkClick r:id="rId4"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93764331"/>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5a, you take the grain across which leads you to step 6</a:t>
            </a:r>
            <a:endParaRPr lang="en-US" dirty="0"/>
          </a:p>
        </p:txBody>
      </p:sp>
    </p:spTree>
    <p:extLst>
      <p:ext uri="{BB962C8B-B14F-4D97-AF65-F5344CB8AC3E}">
        <p14:creationId xmlns:p14="http://schemas.microsoft.com/office/powerpoint/2010/main" val="1045994198"/>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
          <p:cNvGrpSpPr/>
          <p:nvPr/>
        </p:nvGrpSpPr>
        <p:grpSpPr>
          <a:xfrm>
            <a:off x="1688367" y="1603210"/>
            <a:ext cx="1668494" cy="2347511"/>
            <a:chOff x="1688367" y="1603210"/>
            <a:chExt cx="1668494" cy="2347511"/>
          </a:xfrm>
        </p:grpSpPr>
        <p:grpSp>
          <p:nvGrpSpPr>
            <p:cNvPr id="119" name="Group 118"/>
            <p:cNvGrpSpPr/>
            <p:nvPr/>
          </p:nvGrpSpPr>
          <p:grpSpPr>
            <a:xfrm>
              <a:off x="1850055" y="2577483"/>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03210"/>
              <a:ext cx="1668494" cy="2347511"/>
              <a:chOff x="1688367" y="1603210"/>
              <a:chExt cx="1668494" cy="2347511"/>
            </a:xfrm>
          </p:grpSpPr>
          <p:grpSp>
            <p:nvGrpSpPr>
              <p:cNvPr id="143" name="Group 142"/>
              <p:cNvGrpSpPr/>
              <p:nvPr/>
            </p:nvGrpSpPr>
            <p:grpSpPr>
              <a:xfrm>
                <a:off x="2399481" y="1603210"/>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spTree>
    <p:extLst>
      <p:ext uri="{BB962C8B-B14F-4D97-AF65-F5344CB8AC3E}">
        <p14:creationId xmlns:p14="http://schemas.microsoft.com/office/powerpoint/2010/main" val="269235875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7321517" y="2953354"/>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9" name="Group 178"/>
          <p:cNvGrpSpPr/>
          <p:nvPr/>
        </p:nvGrpSpPr>
        <p:grpSpPr>
          <a:xfrm flipH="1">
            <a:off x="6924847" y="4986472"/>
            <a:ext cx="1994780" cy="891153"/>
            <a:chOff x="805646" y="504127"/>
            <a:chExt cx="2448280" cy="1093751"/>
          </a:xfrm>
        </p:grpSpPr>
        <p:sp>
          <p:nvSpPr>
            <p:cNvPr id="180" name="Freeform 17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805646" y="504127"/>
              <a:ext cx="2448280" cy="1093751"/>
              <a:chOff x="805646" y="504127"/>
              <a:chExt cx="2448280" cy="1093751"/>
            </a:xfrm>
          </p:grpSpPr>
          <p:sp>
            <p:nvSpPr>
              <p:cNvPr id="182" name="Freeform 18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2437062" y="504127"/>
                <a:ext cx="816864" cy="634589"/>
                <a:chOff x="2437062" y="504127"/>
                <a:chExt cx="816864" cy="634589"/>
              </a:xfrm>
            </p:grpSpPr>
            <p:sp>
              <p:nvSpPr>
                <p:cNvPr id="190" name="Freeform 18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Oval 19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8" name="Group 197"/>
          <p:cNvGrpSpPr/>
          <p:nvPr/>
        </p:nvGrpSpPr>
        <p:grpSpPr>
          <a:xfrm>
            <a:off x="385060" y="2284172"/>
            <a:ext cx="697543" cy="1081423"/>
            <a:chOff x="2852607" y="2643821"/>
            <a:chExt cx="1921794" cy="2979420"/>
          </a:xfrm>
        </p:grpSpPr>
        <p:grpSp>
          <p:nvGrpSpPr>
            <p:cNvPr id="199" name="Group 198"/>
            <p:cNvGrpSpPr/>
            <p:nvPr/>
          </p:nvGrpSpPr>
          <p:grpSpPr>
            <a:xfrm>
              <a:off x="2852607" y="2643821"/>
              <a:ext cx="1921794" cy="2979420"/>
              <a:chOff x="1905000" y="1463040"/>
              <a:chExt cx="1921794" cy="2979420"/>
            </a:xfrm>
          </p:grpSpPr>
          <p:grpSp>
            <p:nvGrpSpPr>
              <p:cNvPr id="216" name="Group 215"/>
              <p:cNvGrpSpPr/>
              <p:nvPr/>
            </p:nvGrpSpPr>
            <p:grpSpPr>
              <a:xfrm>
                <a:off x="1905000" y="1463040"/>
                <a:ext cx="1921794" cy="2979420"/>
                <a:chOff x="4429191" y="1310640"/>
                <a:chExt cx="1921794" cy="2979420"/>
              </a:xfrm>
            </p:grpSpPr>
            <p:sp>
              <p:nvSpPr>
                <p:cNvPr id="218" name="Freeform 21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21" name="TextBox 22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7" name="Freeform 21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99"/>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21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221"/>
          <p:cNvGrpSpPr/>
          <p:nvPr/>
        </p:nvGrpSpPr>
        <p:grpSpPr>
          <a:xfrm>
            <a:off x="457200" y="2371725"/>
            <a:ext cx="431006" cy="371475"/>
            <a:chOff x="466725" y="2374106"/>
            <a:chExt cx="431006" cy="371475"/>
          </a:xfrm>
        </p:grpSpPr>
        <p:sp>
          <p:nvSpPr>
            <p:cNvPr id="223" name="Freeform 222"/>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Freeform 223"/>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Freeform 224"/>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225"/>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231"/>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3" name="Freeform 232"/>
          <p:cNvSpPr/>
          <p:nvPr/>
        </p:nvSpPr>
        <p:spPr>
          <a:xfrm>
            <a:off x="469106" y="2374106"/>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Freeform 233"/>
          <p:cNvSpPr/>
          <p:nvPr/>
        </p:nvSpPr>
        <p:spPr>
          <a:xfrm>
            <a:off x="458353" y="2371904"/>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Freeform 234"/>
          <p:cNvSpPr/>
          <p:nvPr/>
        </p:nvSpPr>
        <p:spPr>
          <a:xfrm>
            <a:off x="539750" y="25019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Freeform 235"/>
          <p:cNvSpPr/>
          <p:nvPr/>
        </p:nvSpPr>
        <p:spPr>
          <a:xfrm>
            <a:off x="650940" y="2458133"/>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600075" y="2553494"/>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Freeform 237"/>
          <p:cNvSpPr/>
          <p:nvPr/>
        </p:nvSpPr>
        <p:spPr>
          <a:xfrm>
            <a:off x="692150" y="254635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Freeform 238"/>
          <p:cNvSpPr/>
          <p:nvPr/>
        </p:nvSpPr>
        <p:spPr>
          <a:xfrm>
            <a:off x="609600" y="25146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Frame 239"/>
          <p:cNvSpPr/>
          <p:nvPr/>
        </p:nvSpPr>
        <p:spPr>
          <a:xfrm>
            <a:off x="-108755" y="1724147"/>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41" name="Group 240"/>
          <p:cNvGrpSpPr/>
          <p:nvPr/>
        </p:nvGrpSpPr>
        <p:grpSpPr>
          <a:xfrm rot="20493962">
            <a:off x="290759" y="1822154"/>
            <a:ext cx="1033943" cy="736681"/>
            <a:chOff x="515243" y="1754744"/>
            <a:chExt cx="1033943" cy="736681"/>
          </a:xfrm>
        </p:grpSpPr>
        <p:sp>
          <p:nvSpPr>
            <p:cNvPr id="242" name="Freeform 241"/>
            <p:cNvSpPr/>
            <p:nvPr/>
          </p:nvSpPr>
          <p:spPr>
            <a:xfrm rot="15401727" flipH="1">
              <a:off x="816534" y="2348809"/>
              <a:ext cx="88246" cy="125704"/>
            </a:xfrm>
            <a:custGeom>
              <a:avLst/>
              <a:gdLst>
                <a:gd name="connsiteX0" fmla="*/ 130969 w 130969"/>
                <a:gd name="connsiteY0" fmla="*/ 0 h 197644"/>
                <a:gd name="connsiteX1" fmla="*/ 0 w 130969"/>
                <a:gd name="connsiteY1" fmla="*/ 197644 h 197644"/>
                <a:gd name="connsiteX0" fmla="*/ 64040 w 64040"/>
                <a:gd name="connsiteY0" fmla="*/ 0 h 91224"/>
                <a:gd name="connsiteX1" fmla="*/ 0 w 64040"/>
                <a:gd name="connsiteY1" fmla="*/ 91224 h 91224"/>
              </a:gdLst>
              <a:ahLst/>
              <a:cxnLst>
                <a:cxn ang="0">
                  <a:pos x="connsiteX0" y="connsiteY0"/>
                </a:cxn>
                <a:cxn ang="0">
                  <a:pos x="connsiteX1" y="connsiteY1"/>
                </a:cxn>
              </a:cxnLst>
              <a:rect l="l" t="t" r="r" b="b"/>
              <a:pathLst>
                <a:path w="64040" h="91224">
                  <a:moveTo>
                    <a:pt x="64040" y="0"/>
                  </a:moveTo>
                  <a:lnTo>
                    <a:pt x="0" y="9122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3" name="Group 242"/>
            <p:cNvGrpSpPr/>
            <p:nvPr/>
          </p:nvGrpSpPr>
          <p:grpSpPr>
            <a:xfrm>
              <a:off x="515243" y="1754744"/>
              <a:ext cx="1033943" cy="736681"/>
              <a:chOff x="515243" y="1754744"/>
              <a:chExt cx="1033943" cy="736681"/>
            </a:xfrm>
          </p:grpSpPr>
          <p:sp>
            <p:nvSpPr>
              <p:cNvPr id="244" name="Freeform 243"/>
              <p:cNvSpPr/>
              <p:nvPr/>
            </p:nvSpPr>
            <p:spPr>
              <a:xfrm rot="15401727" flipH="1">
                <a:off x="1291103" y="184624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15401727" flipH="1">
                <a:off x="1330980" y="2014874"/>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6" name="Group 245"/>
              <p:cNvGrpSpPr/>
              <p:nvPr/>
            </p:nvGrpSpPr>
            <p:grpSpPr>
              <a:xfrm rot="15401727" flipH="1">
                <a:off x="586592" y="1683395"/>
                <a:ext cx="421574" cy="564271"/>
                <a:chOff x="1843828" y="2654403"/>
                <a:chExt cx="305938" cy="409494"/>
              </a:xfrm>
            </p:grpSpPr>
            <p:sp>
              <p:nvSpPr>
                <p:cNvPr id="249" name="Freeform 24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7" name="Oval 246"/>
              <p:cNvSpPr/>
              <p:nvPr/>
            </p:nvSpPr>
            <p:spPr>
              <a:xfrm rot="15401727" flipH="1">
                <a:off x="736101" y="1920377"/>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15916518" flipH="1">
                <a:off x="897285" y="209619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4699960" y="3517593"/>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 name="TextBox 89"/>
          <p:cNvSpPr txBox="1"/>
          <p:nvPr/>
        </p:nvSpPr>
        <p:spPr>
          <a:xfrm>
            <a:off x="3356861" y="1047008"/>
            <a:ext cx="4354692" cy="861774"/>
          </a:xfrm>
          <a:prstGeom prst="rect">
            <a:avLst/>
          </a:prstGeom>
          <a:noFill/>
        </p:spPr>
        <p:txBody>
          <a:bodyPr wrap="square" rtlCol="0">
            <a:spAutoFit/>
          </a:bodyPr>
          <a:lstStyle/>
          <a:p>
            <a:pPr algn="ctr"/>
            <a:r>
              <a:rPr lang="en-US" sz="5000" dirty="0" smtClean="0"/>
              <a:t>farmer chose</a:t>
            </a:r>
            <a:endParaRPr lang="en-US" sz="5000" dirty="0"/>
          </a:p>
        </p:txBody>
      </p:sp>
      <p:sp>
        <p:nvSpPr>
          <p:cNvPr id="91" name="TextBox 90"/>
          <p:cNvSpPr txBox="1"/>
          <p:nvPr/>
        </p:nvSpPr>
        <p:spPr>
          <a:xfrm>
            <a:off x="2845259" y="2113222"/>
            <a:ext cx="4354692" cy="861774"/>
          </a:xfrm>
          <a:prstGeom prst="rect">
            <a:avLst/>
          </a:prstGeom>
          <a:noFill/>
        </p:spPr>
        <p:txBody>
          <a:bodyPr wrap="square" rtlCol="0">
            <a:spAutoFit/>
          </a:bodyPr>
          <a:lstStyle/>
          <a:p>
            <a:pPr algn="ctr"/>
            <a:r>
              <a:rPr lang="en-US" sz="5000" dirty="0" smtClean="0"/>
              <a:t>the fox</a:t>
            </a:r>
            <a:endParaRPr lang="en-US" sz="5000" dirty="0"/>
          </a:p>
        </p:txBody>
      </p:sp>
      <p:sp>
        <p:nvSpPr>
          <p:cNvPr id="92" name="TextBox 91"/>
          <p:cNvSpPr txBox="1"/>
          <p:nvPr/>
        </p:nvSpPr>
        <p:spPr>
          <a:xfrm>
            <a:off x="1286413" y="3200400"/>
            <a:ext cx="4354692" cy="861774"/>
          </a:xfrm>
          <a:prstGeom prst="rect">
            <a:avLst/>
          </a:prstGeom>
          <a:noFill/>
        </p:spPr>
        <p:txBody>
          <a:bodyPr wrap="square" rtlCol="0">
            <a:spAutoFit/>
          </a:bodyPr>
          <a:lstStyle/>
          <a:p>
            <a:pPr algn="ctr"/>
            <a:r>
              <a:rPr lang="en-US" sz="5000" dirty="0" smtClean="0"/>
              <a:t>then the</a:t>
            </a:r>
            <a:endParaRPr lang="en-US" sz="5000" dirty="0"/>
          </a:p>
        </p:txBody>
      </p:sp>
      <p:sp>
        <p:nvSpPr>
          <p:cNvPr id="93" name="TextBox 92"/>
          <p:cNvSpPr txBox="1"/>
          <p:nvPr/>
        </p:nvSpPr>
        <p:spPr>
          <a:xfrm>
            <a:off x="382800" y="4267200"/>
            <a:ext cx="5061433" cy="861774"/>
          </a:xfrm>
          <a:prstGeom prst="rect">
            <a:avLst/>
          </a:prstGeom>
          <a:noFill/>
        </p:spPr>
        <p:txBody>
          <a:bodyPr wrap="square" rtlCol="0">
            <a:spAutoFit/>
          </a:bodyPr>
          <a:lstStyle/>
          <a:p>
            <a:pPr algn="ctr"/>
            <a:r>
              <a:rPr lang="en-US" sz="5000" dirty="0" smtClean="0"/>
              <a:t>chicken</a:t>
            </a:r>
            <a:endParaRPr lang="en-US" sz="5000" dirty="0"/>
          </a:p>
        </p:txBody>
      </p:sp>
      <p:sp>
        <p:nvSpPr>
          <p:cNvPr id="94" name="TextBox 93"/>
          <p:cNvSpPr txBox="1"/>
          <p:nvPr/>
        </p:nvSpPr>
        <p:spPr>
          <a:xfrm>
            <a:off x="0" y="5334000"/>
            <a:ext cx="6040355" cy="861774"/>
          </a:xfrm>
          <a:prstGeom prst="rect">
            <a:avLst/>
          </a:prstGeom>
          <a:noFill/>
        </p:spPr>
        <p:txBody>
          <a:bodyPr wrap="square" rtlCol="0">
            <a:spAutoFit/>
          </a:bodyPr>
          <a:lstStyle/>
          <a:p>
            <a:pPr algn="ctr"/>
            <a:r>
              <a:rPr lang="en-US" sz="5000" dirty="0"/>
              <a:t>w</a:t>
            </a:r>
            <a:r>
              <a:rPr lang="en-US" sz="5000" dirty="0" smtClean="0"/>
              <a:t>ould eat the grain</a:t>
            </a:r>
            <a:endParaRPr lang="en-US" sz="5000" dirty="0"/>
          </a:p>
        </p:txBody>
      </p:sp>
      <p:sp>
        <p:nvSpPr>
          <p:cNvPr id="252" name="TextBox 251"/>
          <p:cNvSpPr txBox="1"/>
          <p:nvPr/>
        </p:nvSpPr>
        <p:spPr>
          <a:xfrm>
            <a:off x="3567545" y="147984"/>
            <a:ext cx="4354692" cy="861774"/>
          </a:xfrm>
          <a:prstGeom prst="rect">
            <a:avLst/>
          </a:prstGeom>
          <a:noFill/>
        </p:spPr>
        <p:txBody>
          <a:bodyPr wrap="square" rtlCol="0">
            <a:spAutoFit/>
          </a:bodyPr>
          <a:lstStyle/>
          <a:p>
            <a:pPr algn="ctr"/>
            <a:r>
              <a:rPr lang="en-US" sz="5000" dirty="0" smtClean="0"/>
              <a:t>but if the</a:t>
            </a:r>
            <a:endParaRPr lang="en-US" sz="5000" dirty="0"/>
          </a:p>
        </p:txBody>
      </p:sp>
    </p:spTree>
    <p:extLst>
      <p:ext uri="{BB962C8B-B14F-4D97-AF65-F5344CB8AC3E}">
        <p14:creationId xmlns:p14="http://schemas.microsoft.com/office/powerpoint/2010/main" val="1883140189"/>
      </p:ext>
    </p:extLst>
  </p:cSld>
  <p:clrMapOvr>
    <a:masterClrMapping/>
  </p:clrMapOvr>
  <mc:AlternateContent xmlns:mc="http://schemas.openxmlformats.org/markup-compatibility/2006" xmlns:p14="http://schemas.microsoft.com/office/powerpoint/2010/main">
    <mc:Choice Requires="p14">
      <p:transition spd="med" p14:dur="700" advClick="0" advTm="5000">
        <p:fade/>
      </p:transition>
    </mc:Choice>
    <mc:Fallback xmlns="">
      <p:transition spd="med"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80" fill="hold">
                                          <p:stCondLst>
                                            <p:cond delay="0"/>
                                          </p:stCondLst>
                                        </p:cTn>
                                        <p:tgtEl>
                                          <p:spTgt spid="241"/>
                                        </p:tgtEl>
                                        <p:attrNameLst>
                                          <p:attrName>r</p:attrName>
                                        </p:attrNameLst>
                                      </p:cBhvr>
                                    </p:animRot>
                                    <p:animRot by="-240000">
                                      <p:cBhvr>
                                        <p:cTn id="7" dur="160" fill="hold">
                                          <p:stCondLst>
                                            <p:cond delay="160"/>
                                          </p:stCondLst>
                                        </p:cTn>
                                        <p:tgtEl>
                                          <p:spTgt spid="241"/>
                                        </p:tgtEl>
                                        <p:attrNameLst>
                                          <p:attrName>r</p:attrName>
                                        </p:attrNameLst>
                                      </p:cBhvr>
                                    </p:animRot>
                                    <p:animRot by="240000">
                                      <p:cBhvr>
                                        <p:cTn id="8" dur="160" fill="hold">
                                          <p:stCondLst>
                                            <p:cond delay="320"/>
                                          </p:stCondLst>
                                        </p:cTn>
                                        <p:tgtEl>
                                          <p:spTgt spid="241"/>
                                        </p:tgtEl>
                                        <p:attrNameLst>
                                          <p:attrName>r</p:attrName>
                                        </p:attrNameLst>
                                      </p:cBhvr>
                                    </p:animRot>
                                    <p:animRot by="-240000">
                                      <p:cBhvr>
                                        <p:cTn id="9" dur="160" fill="hold">
                                          <p:stCondLst>
                                            <p:cond delay="480"/>
                                          </p:stCondLst>
                                        </p:cTn>
                                        <p:tgtEl>
                                          <p:spTgt spid="241"/>
                                        </p:tgtEl>
                                        <p:attrNameLst>
                                          <p:attrName>r</p:attrName>
                                        </p:attrNameLst>
                                      </p:cBhvr>
                                    </p:animRot>
                                    <p:animRot by="120000">
                                      <p:cBhvr>
                                        <p:cTn id="10" dur="160" fill="hold">
                                          <p:stCondLst>
                                            <p:cond delay="640"/>
                                          </p:stCondLst>
                                        </p:cTn>
                                        <p:tgtEl>
                                          <p:spTgt spid="241"/>
                                        </p:tgtEl>
                                        <p:attrNameLst>
                                          <p:attrName>r</p:attrName>
                                        </p:attrNameLst>
                                      </p:cBhvr>
                                    </p:animRot>
                                  </p:childTnLst>
                                </p:cTn>
                              </p:par>
                              <p:par>
                                <p:cTn id="11" presetID="1" presetClass="entr" presetSubtype="0" fill="hold" grpId="0" nodeType="withEffect">
                                  <p:stCondLst>
                                    <p:cond delay="0"/>
                                  </p:stCondLst>
                                  <p:childTnLst>
                                    <p:set>
                                      <p:cBhvr>
                                        <p:cTn id="12" dur="1" fill="hold">
                                          <p:stCondLst>
                                            <p:cond delay="0"/>
                                          </p:stCondLst>
                                        </p:cTn>
                                        <p:tgtEl>
                                          <p:spTgt spid="235"/>
                                        </p:tgtEl>
                                        <p:attrNameLst>
                                          <p:attrName>style.visibility</p:attrName>
                                        </p:attrNameLst>
                                      </p:cBhvr>
                                      <p:to>
                                        <p:strVal val="visible"/>
                                      </p:to>
                                    </p:set>
                                  </p:childTnLst>
                                </p:cTn>
                              </p:par>
                              <p:par>
                                <p:cTn id="13" presetID="64" presetClass="path" presetSubtype="0" repeatCount="indefinite" fill="hold" grpId="1" nodeType="withEffect">
                                  <p:stCondLst>
                                    <p:cond delay="0"/>
                                  </p:stCondLst>
                                  <p:childTnLst>
                                    <p:animMotion origin="layout" path="M 3.88889E-6 2.59259E-6 L -0.03698 -0.10949 " pathEditMode="relative" rAng="0" ptsTypes="AA">
                                      <p:cBhvr>
                                        <p:cTn id="14" dur="1000" fill="hold"/>
                                        <p:tgtEl>
                                          <p:spTgt spid="235"/>
                                        </p:tgtEl>
                                        <p:attrNameLst>
                                          <p:attrName>ppt_x</p:attrName>
                                          <p:attrName>ppt_y</p:attrName>
                                        </p:attrNameLst>
                                      </p:cBhvr>
                                      <p:rCtr x="-1858" y="-5486"/>
                                    </p:animMotion>
                                  </p:childTnLst>
                                </p:cTn>
                              </p:par>
                              <p:par>
                                <p:cTn id="15" presetID="1" presetClass="entr" presetSubtype="0" fill="hold" grpId="0" nodeType="withEffect">
                                  <p:stCondLst>
                                    <p:cond delay="200"/>
                                  </p:stCondLst>
                                  <p:childTnLst>
                                    <p:set>
                                      <p:cBhvr>
                                        <p:cTn id="16" dur="1" fill="hold">
                                          <p:stCondLst>
                                            <p:cond delay="0"/>
                                          </p:stCondLst>
                                        </p:cTn>
                                        <p:tgtEl>
                                          <p:spTgt spid="236"/>
                                        </p:tgtEl>
                                        <p:attrNameLst>
                                          <p:attrName>style.visibility</p:attrName>
                                        </p:attrNameLst>
                                      </p:cBhvr>
                                      <p:to>
                                        <p:strVal val="visible"/>
                                      </p:to>
                                    </p:set>
                                  </p:childTnLst>
                                </p:cTn>
                              </p:par>
                              <p:par>
                                <p:cTn id="17" presetID="64" presetClass="path" presetSubtype="0" repeatCount="indefinite" fill="hold" grpId="1" nodeType="withEffect">
                                  <p:stCondLst>
                                    <p:cond delay="200"/>
                                  </p:stCondLst>
                                  <p:childTnLst>
                                    <p:animMotion origin="layout" path="M 1.11111E-6 4.07407E-6 L 0.04861 -0.08565 " pathEditMode="relative" rAng="0" ptsTypes="AA">
                                      <p:cBhvr>
                                        <p:cTn id="18" dur="1000" fill="hold"/>
                                        <p:tgtEl>
                                          <p:spTgt spid="236"/>
                                        </p:tgtEl>
                                        <p:attrNameLst>
                                          <p:attrName>ppt_x</p:attrName>
                                          <p:attrName>ppt_y</p:attrName>
                                        </p:attrNameLst>
                                      </p:cBhvr>
                                      <p:rCtr x="2431" y="-4282"/>
                                    </p:animMotion>
                                  </p:childTnLst>
                                </p:cTn>
                              </p:par>
                              <p:par>
                                <p:cTn id="19" presetID="1" presetClass="entr" presetSubtype="0" fill="hold" grpId="0" nodeType="withEffect">
                                  <p:stCondLst>
                                    <p:cond delay="400"/>
                                  </p:stCondLst>
                                  <p:childTnLst>
                                    <p:set>
                                      <p:cBhvr>
                                        <p:cTn id="20" dur="1" fill="hold">
                                          <p:stCondLst>
                                            <p:cond delay="0"/>
                                          </p:stCondLst>
                                        </p:cTn>
                                        <p:tgtEl>
                                          <p:spTgt spid="237"/>
                                        </p:tgtEl>
                                        <p:attrNameLst>
                                          <p:attrName>style.visibility</p:attrName>
                                        </p:attrNameLst>
                                      </p:cBhvr>
                                      <p:to>
                                        <p:strVal val="visible"/>
                                      </p:to>
                                    </p:set>
                                  </p:childTnLst>
                                </p:cTn>
                              </p:par>
                              <p:par>
                                <p:cTn id="21" presetID="64" presetClass="path" presetSubtype="0" repeatCount="indefinite" fill="hold" grpId="1" nodeType="withEffect">
                                  <p:stCondLst>
                                    <p:cond delay="400"/>
                                  </p:stCondLst>
                                  <p:childTnLst>
                                    <p:animMotion origin="layout" path="M -3.33333E-6 3.7037E-6 L -0.07916 0.03356 " pathEditMode="relative" rAng="0" ptsTypes="AA">
                                      <p:cBhvr>
                                        <p:cTn id="22" dur="1000" fill="hold"/>
                                        <p:tgtEl>
                                          <p:spTgt spid="237"/>
                                        </p:tgtEl>
                                        <p:attrNameLst>
                                          <p:attrName>ppt_x</p:attrName>
                                          <p:attrName>ppt_y</p:attrName>
                                        </p:attrNameLst>
                                      </p:cBhvr>
                                      <p:rCtr x="-3958" y="1667"/>
                                    </p:animMotion>
                                  </p:childTnLst>
                                </p:cTn>
                              </p:par>
                              <p:par>
                                <p:cTn id="23" presetID="1" presetClass="entr" presetSubtype="0" fill="hold" grpId="0" nodeType="withEffect">
                                  <p:stCondLst>
                                    <p:cond delay="600"/>
                                  </p:stCondLst>
                                  <p:childTnLst>
                                    <p:set>
                                      <p:cBhvr>
                                        <p:cTn id="24" dur="1" fill="hold">
                                          <p:stCondLst>
                                            <p:cond delay="0"/>
                                          </p:stCondLst>
                                        </p:cTn>
                                        <p:tgtEl>
                                          <p:spTgt spid="238"/>
                                        </p:tgtEl>
                                        <p:attrNameLst>
                                          <p:attrName>style.visibility</p:attrName>
                                        </p:attrNameLst>
                                      </p:cBhvr>
                                      <p:to>
                                        <p:strVal val="visible"/>
                                      </p:to>
                                    </p:set>
                                  </p:childTnLst>
                                </p:cTn>
                              </p:par>
                              <p:par>
                                <p:cTn id="25" presetID="64" presetClass="path" presetSubtype="0" repeatCount="indefinite" fill="hold" grpId="1" nodeType="withEffect">
                                  <p:stCondLst>
                                    <p:cond delay="600"/>
                                  </p:stCondLst>
                                  <p:childTnLst>
                                    <p:animMotion origin="layout" path="M -2.77778E-6 1.11111E-6 L 0.06077 0.05694 " pathEditMode="relative" rAng="0" ptsTypes="AA">
                                      <p:cBhvr>
                                        <p:cTn id="26" dur="1000" fill="hold"/>
                                        <p:tgtEl>
                                          <p:spTgt spid="238"/>
                                        </p:tgtEl>
                                        <p:attrNameLst>
                                          <p:attrName>ppt_x</p:attrName>
                                          <p:attrName>ppt_y</p:attrName>
                                        </p:attrNameLst>
                                      </p:cBhvr>
                                      <p:rCtr x="3038" y="2847"/>
                                    </p:animMotion>
                                  </p:childTnLst>
                                </p:cTn>
                              </p:par>
                              <p:par>
                                <p:cTn id="27" presetID="1" presetClass="entr" presetSubtype="0" fill="hold" grpId="0" nodeType="withEffect">
                                  <p:stCondLst>
                                    <p:cond delay="800"/>
                                  </p:stCondLst>
                                  <p:childTnLst>
                                    <p:set>
                                      <p:cBhvr>
                                        <p:cTn id="28" dur="1" fill="hold">
                                          <p:stCondLst>
                                            <p:cond delay="0"/>
                                          </p:stCondLst>
                                        </p:cTn>
                                        <p:tgtEl>
                                          <p:spTgt spid="239"/>
                                        </p:tgtEl>
                                        <p:attrNameLst>
                                          <p:attrName>style.visibility</p:attrName>
                                        </p:attrNameLst>
                                      </p:cBhvr>
                                      <p:to>
                                        <p:strVal val="visible"/>
                                      </p:to>
                                    </p:set>
                                  </p:childTnLst>
                                </p:cTn>
                              </p:par>
                              <p:par>
                                <p:cTn id="29" presetID="64" presetClass="path" presetSubtype="0" repeatCount="indefinite" fill="hold" grpId="1" nodeType="withEffect">
                                  <p:stCondLst>
                                    <p:cond delay="800"/>
                                  </p:stCondLst>
                                  <p:childTnLst>
                                    <p:animMotion origin="layout" path="M 5E-6 7.40741E-7 L -0.05521 0.09491 " pathEditMode="relative" rAng="0" ptsTypes="AA">
                                      <p:cBhvr>
                                        <p:cTn id="30" dur="1000" fill="hold"/>
                                        <p:tgtEl>
                                          <p:spTgt spid="239"/>
                                        </p:tgtEl>
                                        <p:attrNameLst>
                                          <p:attrName>ppt_x</p:attrName>
                                          <p:attrName>ppt_y</p:attrName>
                                        </p:attrNameLst>
                                      </p:cBhvr>
                                      <p:rCtr x="-2760" y="474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6" grpId="0" animBg="1"/>
      <p:bldP spid="236" grpId="1" animBg="1"/>
      <p:bldP spid="237" grpId="0" animBg="1"/>
      <p:bldP spid="237" grpId="1" animBg="1"/>
      <p:bldP spid="238" grpId="0" animBg="1"/>
      <p:bldP spid="238" grpId="1" animBg="1"/>
      <p:bldP spid="239" grpId="0" animBg="1"/>
      <p:bldP spid="239" grpId="1"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
          <p:cNvGrpSpPr/>
          <p:nvPr/>
        </p:nvGrpSpPr>
        <p:grpSpPr>
          <a:xfrm>
            <a:off x="1688367" y="1603210"/>
            <a:ext cx="1668494" cy="2347511"/>
            <a:chOff x="1688367" y="1603210"/>
            <a:chExt cx="1668494" cy="2347511"/>
          </a:xfrm>
        </p:grpSpPr>
        <p:grpSp>
          <p:nvGrpSpPr>
            <p:cNvPr id="119" name="Group 118"/>
            <p:cNvGrpSpPr/>
            <p:nvPr/>
          </p:nvGrpSpPr>
          <p:grpSpPr>
            <a:xfrm>
              <a:off x="1850055" y="2577483"/>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03210"/>
              <a:ext cx="1668494" cy="2347511"/>
              <a:chOff x="1688367" y="1603210"/>
              <a:chExt cx="1668494" cy="2347511"/>
            </a:xfrm>
          </p:grpSpPr>
          <p:grpSp>
            <p:nvGrpSpPr>
              <p:cNvPr id="143" name="Group 142"/>
              <p:cNvGrpSpPr/>
              <p:nvPr/>
            </p:nvGrpSpPr>
            <p:grpSpPr>
              <a:xfrm>
                <a:off x="2399481" y="1603210"/>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spTree>
    <p:extLst>
      <p:ext uri="{BB962C8B-B14F-4D97-AF65-F5344CB8AC3E}">
        <p14:creationId xmlns:p14="http://schemas.microsoft.com/office/powerpoint/2010/main" val="2138958722"/>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11111E-6 L 0.33246 0.22107 " pathEditMode="relative" rAng="0" ptsTypes="AA">
                                      <p:cBhvr>
                                        <p:cTn id="6" dur="2000" fill="hold"/>
                                        <p:tgtEl>
                                          <p:spTgt spid="3"/>
                                        </p:tgtEl>
                                        <p:attrNameLst>
                                          <p:attrName>ppt_x</p:attrName>
                                          <p:attrName>ppt_y</p:attrName>
                                        </p:attrNameLst>
                                      </p:cBhvr>
                                      <p:rCtr x="16615" y="110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6642452" y="3365595"/>
            <a:ext cx="780072" cy="2033118"/>
            <a:chOff x="4029089" y="2298229"/>
            <a:chExt cx="1635050"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26" name="Freeform 225">
            <a:hlinkClick r:id="rId2" action="ppaction://hlinksldjump"/>
          </p:cNvPr>
          <p:cNvSpPr/>
          <p:nvPr/>
        </p:nvSpPr>
        <p:spPr>
          <a:xfrm flipH="1">
            <a:off x="7213574" y="345315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a:hlinkClick r:id="rId3" action="ppaction://hlinksldjump"/>
          </p:cNvPr>
          <p:cNvSpPr/>
          <p:nvPr/>
        </p:nvSpPr>
        <p:spPr>
          <a:xfrm>
            <a:off x="6987669" y="547000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a:hlinkClick r:id="rId5" action="ppaction://hlinksldjump"/>
          </p:cNvPr>
          <p:cNvSpPr/>
          <p:nvPr/>
        </p:nvSpPr>
        <p:spPr>
          <a:xfrm>
            <a:off x="6569688" y="3308691"/>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6209539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5b, you go back across either by yourself or to get the grain (for some reason). It leads to a game over.</a:t>
            </a:r>
            <a:endParaRPr lang="en-US" dirty="0"/>
          </a:p>
        </p:txBody>
      </p:sp>
    </p:spTree>
    <p:extLst>
      <p:ext uri="{BB962C8B-B14F-4D97-AF65-F5344CB8AC3E}">
        <p14:creationId xmlns:p14="http://schemas.microsoft.com/office/powerpoint/2010/main" val="2470612190"/>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p:cNvGrpSpPr/>
          <p:nvPr/>
        </p:nvGrpSpPr>
        <p:grpSpPr>
          <a:xfrm>
            <a:off x="114837" y="732578"/>
            <a:ext cx="1994780" cy="891153"/>
            <a:chOff x="805646" y="504127"/>
            <a:chExt cx="2448280" cy="1093751"/>
          </a:xfrm>
        </p:grpSpPr>
        <p:sp>
          <p:nvSpPr>
            <p:cNvPr id="87" name="Freeform 8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805646" y="504127"/>
              <a:ext cx="2448280" cy="1093751"/>
              <a:chOff x="805646" y="504127"/>
              <a:chExt cx="2448280" cy="1093751"/>
            </a:xfrm>
          </p:grpSpPr>
          <p:sp>
            <p:nvSpPr>
              <p:cNvPr id="108" name="Freeform 10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2437062" y="504127"/>
                <a:ext cx="816864" cy="634589"/>
                <a:chOff x="2437062" y="504127"/>
                <a:chExt cx="816864" cy="634589"/>
              </a:xfrm>
            </p:grpSpPr>
            <p:sp>
              <p:nvSpPr>
                <p:cNvPr id="157" name="Freeform 15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a:off x="7033443" y="5505696"/>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1909103" y="1412665"/>
            <a:ext cx="1668494" cy="2363726"/>
            <a:chOff x="1909103" y="1412665"/>
            <a:chExt cx="1668494" cy="2363726"/>
          </a:xfrm>
        </p:grpSpPr>
        <p:grpSp>
          <p:nvGrpSpPr>
            <p:cNvPr id="143" name="Group 142"/>
            <p:cNvGrpSpPr/>
            <p:nvPr/>
          </p:nvGrpSpPr>
          <p:grpSpPr>
            <a:xfrm>
              <a:off x="2743350" y="1412665"/>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89" name="Group 188"/>
            <p:cNvGrpSpPr/>
            <p:nvPr/>
          </p:nvGrpSpPr>
          <p:grpSpPr>
            <a:xfrm>
              <a:off x="1909103" y="2165010"/>
              <a:ext cx="1668494" cy="1611381"/>
              <a:chOff x="1688367" y="2339340"/>
              <a:chExt cx="1668494" cy="1611381"/>
            </a:xfrm>
          </p:grpSpPr>
          <p:sp>
            <p:nvSpPr>
              <p:cNvPr id="190" name="Freeform 1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2" name="Group 191"/>
              <p:cNvGrpSpPr/>
              <p:nvPr/>
            </p:nvGrpSpPr>
            <p:grpSpPr>
              <a:xfrm>
                <a:off x="1688367" y="3065315"/>
                <a:ext cx="1668494" cy="885406"/>
                <a:chOff x="1688367" y="3065315"/>
                <a:chExt cx="1668494" cy="885406"/>
              </a:xfrm>
            </p:grpSpPr>
            <p:sp>
              <p:nvSpPr>
                <p:cNvPr id="193" name="Freeform 1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4" name="Group 193"/>
                <p:cNvGrpSpPr/>
                <p:nvPr/>
              </p:nvGrpSpPr>
              <p:grpSpPr>
                <a:xfrm>
                  <a:off x="1770097" y="3662588"/>
                  <a:ext cx="1427235" cy="288133"/>
                  <a:chOff x="1770097" y="3657600"/>
                  <a:chExt cx="1427235" cy="288133"/>
                </a:xfrm>
              </p:grpSpPr>
              <p:sp>
                <p:nvSpPr>
                  <p:cNvPr id="195" name="Rectangle 1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466996974"/>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p:cNvGrpSpPr/>
          <p:nvPr/>
        </p:nvGrpSpPr>
        <p:grpSpPr>
          <a:xfrm>
            <a:off x="114837" y="732578"/>
            <a:ext cx="1994780" cy="891153"/>
            <a:chOff x="805646" y="504127"/>
            <a:chExt cx="2448280" cy="1093751"/>
          </a:xfrm>
        </p:grpSpPr>
        <p:sp>
          <p:nvSpPr>
            <p:cNvPr id="87" name="Freeform 8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805646" y="504127"/>
              <a:ext cx="2448280" cy="1093751"/>
              <a:chOff x="805646" y="504127"/>
              <a:chExt cx="2448280" cy="1093751"/>
            </a:xfrm>
          </p:grpSpPr>
          <p:sp>
            <p:nvSpPr>
              <p:cNvPr id="108" name="Freeform 10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2437062" y="504127"/>
                <a:ext cx="816864" cy="634589"/>
                <a:chOff x="2437062" y="504127"/>
                <a:chExt cx="816864" cy="634589"/>
              </a:xfrm>
            </p:grpSpPr>
            <p:sp>
              <p:nvSpPr>
                <p:cNvPr id="157" name="Freeform 15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a:off x="7033443" y="5505696"/>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a:off x="1909103" y="1412665"/>
            <a:ext cx="1668494" cy="2363726"/>
            <a:chOff x="1909103" y="1412665"/>
            <a:chExt cx="1668494" cy="2363726"/>
          </a:xfrm>
        </p:grpSpPr>
        <p:grpSp>
          <p:nvGrpSpPr>
            <p:cNvPr id="90" name="Group 89"/>
            <p:cNvGrpSpPr/>
            <p:nvPr/>
          </p:nvGrpSpPr>
          <p:grpSpPr>
            <a:xfrm>
              <a:off x="2743350" y="1412665"/>
              <a:ext cx="750069" cy="2033118"/>
              <a:chOff x="4029089" y="2298229"/>
              <a:chExt cx="1572163" cy="4261466"/>
            </a:xfrm>
          </p:grpSpPr>
          <p:sp>
            <p:nvSpPr>
              <p:cNvPr id="99" name="Freeform 98"/>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p:cNvGrpSpPr/>
              <p:nvPr/>
            </p:nvGrpSpPr>
            <p:grpSpPr>
              <a:xfrm>
                <a:off x="4475823" y="4038992"/>
                <a:ext cx="442695" cy="1204307"/>
                <a:chOff x="1409647" y="3886592"/>
                <a:chExt cx="442695" cy="1204307"/>
              </a:xfrm>
            </p:grpSpPr>
            <p:sp>
              <p:nvSpPr>
                <p:cNvPr id="106" name="Freeform 105"/>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p:cNvGrpSpPr/>
              <p:nvPr/>
            </p:nvGrpSpPr>
            <p:grpSpPr>
              <a:xfrm flipH="1">
                <a:off x="4994228" y="4036801"/>
                <a:ext cx="442695" cy="1204307"/>
                <a:chOff x="4028134" y="4038992"/>
                <a:chExt cx="442695" cy="1204307"/>
              </a:xfrm>
            </p:grpSpPr>
            <p:sp>
              <p:nvSpPr>
                <p:cNvPr id="104" name="Freeform 103"/>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3" name="Oval 102"/>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1909103" y="2165010"/>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405053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5.55112E-17 -7.40741E-7 L 0.29844 0.25926 " pathEditMode="relative" rAng="0" ptsTypes="AA">
                                      <p:cBhvr>
                                        <p:cTn id="6" dur="2000" fill="hold"/>
                                        <p:tgtEl>
                                          <p:spTgt spid="89"/>
                                        </p:tgtEl>
                                        <p:attrNameLst>
                                          <p:attrName>ppt_x</p:attrName>
                                          <p:attrName>ppt_y</p:attrName>
                                        </p:attrNameLst>
                                      </p:cBhvr>
                                      <p:rCtr x="14913" y="1296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p:cNvGrpSpPr/>
          <p:nvPr/>
        </p:nvGrpSpPr>
        <p:grpSpPr>
          <a:xfrm>
            <a:off x="114837" y="732578"/>
            <a:ext cx="1994780" cy="891153"/>
            <a:chOff x="805646" y="504127"/>
            <a:chExt cx="2448280" cy="1093751"/>
          </a:xfrm>
        </p:grpSpPr>
        <p:sp>
          <p:nvSpPr>
            <p:cNvPr id="87" name="Freeform 8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805646" y="504127"/>
              <a:ext cx="2448280" cy="1093751"/>
              <a:chOff x="805646" y="504127"/>
              <a:chExt cx="2448280" cy="1093751"/>
            </a:xfrm>
          </p:grpSpPr>
          <p:sp>
            <p:nvSpPr>
              <p:cNvPr id="108" name="Freeform 10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2437062" y="504127"/>
                <a:ext cx="816864" cy="634589"/>
                <a:chOff x="2437062" y="504127"/>
                <a:chExt cx="816864" cy="634589"/>
              </a:xfrm>
            </p:grpSpPr>
            <p:sp>
              <p:nvSpPr>
                <p:cNvPr id="157" name="Freeform 15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a:off x="7033443" y="5505696"/>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37" descr="Right:  Group 118"/>
          <p:cNvGrpSpPr/>
          <p:nvPr/>
        </p:nvGrpSpPr>
        <p:grpSpPr>
          <a:xfrm>
            <a:off x="4638039" y="3190670"/>
            <a:ext cx="1668494" cy="2363726"/>
            <a:chOff x="1909103" y="1412665"/>
            <a:chExt cx="1668494" cy="2363726"/>
          </a:xfrm>
        </p:grpSpPr>
        <p:grpSp>
          <p:nvGrpSpPr>
            <p:cNvPr id="139" name="Group 138"/>
            <p:cNvGrpSpPr/>
            <p:nvPr/>
          </p:nvGrpSpPr>
          <p:grpSpPr>
            <a:xfrm>
              <a:off x="2743350" y="1412665"/>
              <a:ext cx="750069" cy="2033118"/>
              <a:chOff x="4029089" y="2298229"/>
              <a:chExt cx="1572163" cy="4261466"/>
            </a:xfrm>
          </p:grpSpPr>
          <p:sp>
            <p:nvSpPr>
              <p:cNvPr id="194" name="Freeform 19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195"/>
              <p:cNvGrpSpPr/>
              <p:nvPr/>
            </p:nvGrpSpPr>
            <p:grpSpPr>
              <a:xfrm>
                <a:off x="4475823" y="4038992"/>
                <a:ext cx="442695" cy="1204307"/>
                <a:chOff x="1409647" y="3886592"/>
                <a:chExt cx="442695" cy="1204307"/>
              </a:xfrm>
            </p:grpSpPr>
            <p:sp>
              <p:nvSpPr>
                <p:cNvPr id="201" name="Freeform 20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p:cNvGrpSpPr/>
              <p:nvPr/>
            </p:nvGrpSpPr>
            <p:grpSpPr>
              <a:xfrm flipH="1">
                <a:off x="4994228" y="4036801"/>
                <a:ext cx="442695" cy="1204307"/>
                <a:chOff x="4028134" y="4038992"/>
                <a:chExt cx="442695" cy="1204307"/>
              </a:xfrm>
            </p:grpSpPr>
            <p:sp>
              <p:nvSpPr>
                <p:cNvPr id="199" name="Freeform 19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8" name="Oval 19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0" name="Group 139"/>
            <p:cNvGrpSpPr/>
            <p:nvPr/>
          </p:nvGrpSpPr>
          <p:grpSpPr>
            <a:xfrm>
              <a:off x="1909103" y="2165010"/>
              <a:ext cx="1668494" cy="1611381"/>
              <a:chOff x="1688367" y="2339340"/>
              <a:chExt cx="1668494" cy="1611381"/>
            </a:xfrm>
          </p:grpSpPr>
          <p:sp>
            <p:nvSpPr>
              <p:cNvPr id="141" name="Freeform 14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14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1688367" y="3065315"/>
                <a:ext cx="1668494" cy="885406"/>
                <a:chOff x="1688367" y="3065315"/>
                <a:chExt cx="1668494" cy="885406"/>
              </a:xfrm>
            </p:grpSpPr>
            <p:sp>
              <p:nvSpPr>
                <p:cNvPr id="190" name="Freeform 189"/>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1" name="Group 190"/>
                <p:cNvGrpSpPr/>
                <p:nvPr/>
              </p:nvGrpSpPr>
              <p:grpSpPr>
                <a:xfrm>
                  <a:off x="1770097" y="3662588"/>
                  <a:ext cx="1427235" cy="288133"/>
                  <a:chOff x="1770097" y="3657600"/>
                  <a:chExt cx="1427235" cy="288133"/>
                </a:xfrm>
              </p:grpSpPr>
              <p:sp>
                <p:nvSpPr>
                  <p:cNvPr id="192" name="Rectangle 191"/>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15151079"/>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7033443" y="5505696"/>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114837" y="732578"/>
            <a:ext cx="1977642" cy="891153"/>
            <a:chOff x="114837" y="732578"/>
            <a:chExt cx="1977642" cy="891153"/>
          </a:xfrm>
        </p:grpSpPr>
        <p:sp>
          <p:nvSpPr>
            <p:cNvPr id="110" name="Freeform 109"/>
            <p:cNvSpPr/>
            <p:nvPr/>
          </p:nvSpPr>
          <p:spPr>
            <a:xfrm flipH="1">
              <a:off x="1512279" y="134106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114837" y="90713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633003" y="129092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564932" y="125311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flipH="1">
              <a:off x="1580343" y="125500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p:cNvSpPr/>
            <p:nvPr/>
          </p:nvSpPr>
          <p:spPr>
            <a:xfrm>
              <a:off x="513873" y="95293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118"/>
            <p:cNvSpPr/>
            <p:nvPr/>
          </p:nvSpPr>
          <p:spPr>
            <a:xfrm>
              <a:off x="114837" y="90713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119"/>
            <p:cNvSpPr/>
            <p:nvPr/>
          </p:nvSpPr>
          <p:spPr>
            <a:xfrm>
              <a:off x="599240" y="120396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120"/>
            <p:cNvSpPr/>
            <p:nvPr/>
          </p:nvSpPr>
          <p:spPr>
            <a:xfrm rot="21060720">
              <a:off x="1444062" y="80157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rot="3820117">
              <a:off x="1791703" y="72583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3"/>
            <p:cNvSpPr/>
            <p:nvPr/>
          </p:nvSpPr>
          <p:spPr>
            <a:xfrm>
              <a:off x="1527406" y="81673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rot="19745037">
              <a:off x="2048346" y="93143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rot="883452">
              <a:off x="1641473" y="91737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rot="18213596" flipH="1">
              <a:off x="1783245" y="86616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p:cNvGrpSpPr/>
            <p:nvPr/>
          </p:nvGrpSpPr>
          <p:grpSpPr>
            <a:xfrm>
              <a:off x="1761842" y="1020368"/>
              <a:ext cx="231751" cy="186396"/>
              <a:chOff x="1761842" y="1020368"/>
              <a:chExt cx="231751" cy="186396"/>
            </a:xfrm>
          </p:grpSpPr>
          <p:sp>
            <p:nvSpPr>
              <p:cNvPr id="128" name="Oval 127"/>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3" name="Group 132"/>
          <p:cNvGrpSpPr/>
          <p:nvPr/>
        </p:nvGrpSpPr>
        <p:grpSpPr>
          <a:xfrm>
            <a:off x="1032537" y="1470236"/>
            <a:ext cx="1120191" cy="1171650"/>
            <a:chOff x="1858464" y="2554917"/>
            <a:chExt cx="812927" cy="850271"/>
          </a:xfrm>
        </p:grpSpPr>
        <p:sp>
          <p:nvSpPr>
            <p:cNvPr id="134" name="Freeform 13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Freeform 13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13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p:cNvGrpSpPr/>
            <p:nvPr/>
          </p:nvGrpSpPr>
          <p:grpSpPr>
            <a:xfrm>
              <a:off x="1858464" y="2703634"/>
              <a:ext cx="305938" cy="409494"/>
              <a:chOff x="1843828" y="2654403"/>
              <a:chExt cx="305938" cy="409494"/>
            </a:xfrm>
          </p:grpSpPr>
          <p:sp>
            <p:nvSpPr>
              <p:cNvPr id="151" name="Freeform 15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0" name="Oval 13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1" name="Group 140"/>
            <p:cNvGrpSpPr/>
            <p:nvPr/>
          </p:nvGrpSpPr>
          <p:grpSpPr>
            <a:xfrm>
              <a:off x="2340695" y="2611472"/>
              <a:ext cx="330696" cy="231532"/>
              <a:chOff x="2355460" y="2587868"/>
              <a:chExt cx="330696" cy="231532"/>
            </a:xfrm>
          </p:grpSpPr>
          <p:sp>
            <p:nvSpPr>
              <p:cNvPr id="149" name="Freeform 14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2" name="Freeform 14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437357" y="2666309"/>
              <a:ext cx="69406" cy="69406"/>
              <a:chOff x="2523175" y="1394290"/>
              <a:chExt cx="69406" cy="69406"/>
            </a:xfrm>
          </p:grpSpPr>
          <p:sp>
            <p:nvSpPr>
              <p:cNvPr id="147" name="Oval 1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4" name="Group 143"/>
            <p:cNvGrpSpPr/>
            <p:nvPr/>
          </p:nvGrpSpPr>
          <p:grpSpPr>
            <a:xfrm>
              <a:off x="2516956" y="2651417"/>
              <a:ext cx="69406" cy="69406"/>
              <a:chOff x="2523175" y="1394290"/>
              <a:chExt cx="69406" cy="69406"/>
            </a:xfrm>
          </p:grpSpPr>
          <p:sp>
            <p:nvSpPr>
              <p:cNvPr id="145" name="Oval 14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14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33" name="Group 232" descr="Right:  Group 118"/>
          <p:cNvGrpSpPr/>
          <p:nvPr/>
        </p:nvGrpSpPr>
        <p:grpSpPr>
          <a:xfrm>
            <a:off x="4638039" y="3190670"/>
            <a:ext cx="1668494" cy="2363726"/>
            <a:chOff x="1909103" y="1412665"/>
            <a:chExt cx="1668494" cy="2363726"/>
          </a:xfrm>
        </p:grpSpPr>
        <p:grpSp>
          <p:nvGrpSpPr>
            <p:cNvPr id="234" name="Group 233"/>
            <p:cNvGrpSpPr/>
            <p:nvPr/>
          </p:nvGrpSpPr>
          <p:grpSpPr>
            <a:xfrm>
              <a:off x="2743350" y="1412665"/>
              <a:ext cx="750069" cy="2033118"/>
              <a:chOff x="4029089" y="2298229"/>
              <a:chExt cx="1572163" cy="4261466"/>
            </a:xfrm>
          </p:grpSpPr>
          <p:sp>
            <p:nvSpPr>
              <p:cNvPr id="243" name="Freeform 24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5" name="Group 244"/>
              <p:cNvGrpSpPr/>
              <p:nvPr/>
            </p:nvGrpSpPr>
            <p:grpSpPr>
              <a:xfrm>
                <a:off x="4475823" y="4038992"/>
                <a:ext cx="442695" cy="1204307"/>
                <a:chOff x="1409647" y="3886592"/>
                <a:chExt cx="442695" cy="1204307"/>
              </a:xfrm>
            </p:grpSpPr>
            <p:sp>
              <p:nvSpPr>
                <p:cNvPr id="250" name="Freeform 24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6" name="Group 245"/>
              <p:cNvGrpSpPr/>
              <p:nvPr/>
            </p:nvGrpSpPr>
            <p:grpSpPr>
              <a:xfrm flipH="1">
                <a:off x="4994228" y="4036801"/>
                <a:ext cx="442695" cy="1204307"/>
                <a:chOff x="4028134" y="4038992"/>
                <a:chExt cx="442695" cy="1204307"/>
              </a:xfrm>
            </p:grpSpPr>
            <p:sp>
              <p:nvSpPr>
                <p:cNvPr id="248" name="Freeform 24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7" name="Oval 24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35" name="Group 234"/>
            <p:cNvGrpSpPr/>
            <p:nvPr/>
          </p:nvGrpSpPr>
          <p:grpSpPr>
            <a:xfrm>
              <a:off x="1909103" y="2165010"/>
              <a:ext cx="1668494" cy="1611381"/>
              <a:chOff x="1688367" y="2339340"/>
              <a:chExt cx="1668494" cy="1611381"/>
            </a:xfrm>
          </p:grpSpPr>
          <p:sp>
            <p:nvSpPr>
              <p:cNvPr id="236" name="Freeform 235"/>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p:cNvGrpSpPr/>
              <p:nvPr/>
            </p:nvGrpSpPr>
            <p:grpSpPr>
              <a:xfrm>
                <a:off x="1688367" y="3065315"/>
                <a:ext cx="1668494" cy="885406"/>
                <a:chOff x="1688367" y="3065315"/>
                <a:chExt cx="1668494" cy="885406"/>
              </a:xfrm>
            </p:grpSpPr>
            <p:sp>
              <p:nvSpPr>
                <p:cNvPr id="239" name="Freeform 238"/>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0" name="Group 239"/>
                <p:cNvGrpSpPr/>
                <p:nvPr/>
              </p:nvGrpSpPr>
              <p:grpSpPr>
                <a:xfrm>
                  <a:off x="1770097" y="3662588"/>
                  <a:ext cx="1427235" cy="288133"/>
                  <a:chOff x="1770097" y="3657600"/>
                  <a:chExt cx="1427235" cy="288133"/>
                </a:xfrm>
              </p:grpSpPr>
              <p:sp>
                <p:nvSpPr>
                  <p:cNvPr id="241" name="Rectangle 240"/>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Freeform 241"/>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87466912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7778E-7 7.40741E-7 L -0.00122 0.07176 " pathEditMode="relative" rAng="0" ptsTypes="AA">
                                      <p:cBhvr>
                                        <p:cTn id="6" dur="1000" fill="hold"/>
                                        <p:tgtEl>
                                          <p:spTgt spid="109"/>
                                        </p:tgtEl>
                                        <p:attrNameLst>
                                          <p:attrName>ppt_x</p:attrName>
                                          <p:attrName>ppt_y</p:attrName>
                                        </p:attrNameLst>
                                      </p:cBhvr>
                                      <p:rCtr x="-69" y="3588"/>
                                    </p:animMotion>
                                  </p:childTnLst>
                                </p:cTn>
                              </p:par>
                              <p:par>
                                <p:cTn id="7" presetID="32" presetClass="emph" presetSubtype="0" fill="hold" nodeType="withEffect">
                                  <p:stCondLst>
                                    <p:cond delay="0"/>
                                  </p:stCondLst>
                                  <p:childTnLst>
                                    <p:animRot by="120000">
                                      <p:cBhvr>
                                        <p:cTn id="8" dur="100" fill="hold">
                                          <p:stCondLst>
                                            <p:cond delay="0"/>
                                          </p:stCondLst>
                                        </p:cTn>
                                        <p:tgtEl>
                                          <p:spTgt spid="109"/>
                                        </p:tgtEl>
                                        <p:attrNameLst>
                                          <p:attrName>r</p:attrName>
                                        </p:attrNameLst>
                                      </p:cBhvr>
                                    </p:animRot>
                                    <p:animRot by="-240000">
                                      <p:cBhvr>
                                        <p:cTn id="9" dur="200" fill="hold">
                                          <p:stCondLst>
                                            <p:cond delay="200"/>
                                          </p:stCondLst>
                                        </p:cTn>
                                        <p:tgtEl>
                                          <p:spTgt spid="109"/>
                                        </p:tgtEl>
                                        <p:attrNameLst>
                                          <p:attrName>r</p:attrName>
                                        </p:attrNameLst>
                                      </p:cBhvr>
                                    </p:animRot>
                                    <p:animRot by="240000">
                                      <p:cBhvr>
                                        <p:cTn id="10" dur="200" fill="hold">
                                          <p:stCondLst>
                                            <p:cond delay="400"/>
                                          </p:stCondLst>
                                        </p:cTn>
                                        <p:tgtEl>
                                          <p:spTgt spid="109"/>
                                        </p:tgtEl>
                                        <p:attrNameLst>
                                          <p:attrName>r</p:attrName>
                                        </p:attrNameLst>
                                      </p:cBhvr>
                                    </p:animRot>
                                    <p:animRot by="-240000">
                                      <p:cBhvr>
                                        <p:cTn id="11" dur="200" fill="hold">
                                          <p:stCondLst>
                                            <p:cond delay="600"/>
                                          </p:stCondLst>
                                        </p:cTn>
                                        <p:tgtEl>
                                          <p:spTgt spid="109"/>
                                        </p:tgtEl>
                                        <p:attrNameLst>
                                          <p:attrName>r</p:attrName>
                                        </p:attrNameLst>
                                      </p:cBhvr>
                                    </p:animRot>
                                    <p:animRot by="120000">
                                      <p:cBhvr>
                                        <p:cTn id="12" dur="200" fill="hold">
                                          <p:stCondLst>
                                            <p:cond delay="800"/>
                                          </p:stCondLst>
                                        </p:cTn>
                                        <p:tgtEl>
                                          <p:spTgt spid="10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7033443" y="5505696"/>
            <a:ext cx="697543" cy="1081423"/>
            <a:chOff x="2852607" y="2643821"/>
            <a:chExt cx="1921794" cy="2979420"/>
          </a:xfrm>
        </p:grpSpPr>
        <p:grpSp>
          <p:nvGrpSpPr>
            <p:cNvPr id="166" name="Group 165"/>
            <p:cNvGrpSpPr/>
            <p:nvPr/>
          </p:nvGrpSpPr>
          <p:grpSpPr>
            <a:xfrm>
              <a:off x="2852607" y="2643821"/>
              <a:ext cx="1921794" cy="2979420"/>
              <a:chOff x="1905000" y="1463040"/>
              <a:chExt cx="1921794" cy="2979420"/>
            </a:xfrm>
          </p:grpSpPr>
          <p:grpSp>
            <p:nvGrpSpPr>
              <p:cNvPr id="183" name="Group 182"/>
              <p:cNvGrpSpPr/>
              <p:nvPr/>
            </p:nvGrpSpPr>
            <p:grpSpPr>
              <a:xfrm>
                <a:off x="1905000" y="1463040"/>
                <a:ext cx="1921794" cy="2979420"/>
                <a:chOff x="4429191" y="1310640"/>
                <a:chExt cx="1921794" cy="2979420"/>
              </a:xfrm>
            </p:grpSpPr>
            <p:sp>
              <p:nvSpPr>
                <p:cNvPr id="185" name="Freeform 184"/>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8" name="TextBox 187"/>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4" name="Freeform 183"/>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Freeform 166"/>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descr="Right:  Group 118"/>
          <p:cNvGrpSpPr/>
          <p:nvPr/>
        </p:nvGrpSpPr>
        <p:grpSpPr>
          <a:xfrm>
            <a:off x="4638039" y="3190670"/>
            <a:ext cx="1668494" cy="2363726"/>
            <a:chOff x="1909103" y="1412665"/>
            <a:chExt cx="1668494" cy="2363726"/>
          </a:xfrm>
        </p:grpSpPr>
        <p:grpSp>
          <p:nvGrpSpPr>
            <p:cNvPr id="160" name="Group 159"/>
            <p:cNvGrpSpPr/>
            <p:nvPr/>
          </p:nvGrpSpPr>
          <p:grpSpPr>
            <a:xfrm>
              <a:off x="2743350" y="1412665"/>
              <a:ext cx="750069" cy="2033118"/>
              <a:chOff x="4029089" y="2298229"/>
              <a:chExt cx="1572163" cy="4261466"/>
            </a:xfrm>
          </p:grpSpPr>
          <p:sp>
            <p:nvSpPr>
              <p:cNvPr id="237" name="Freeform 23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Freeform 237"/>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9" name="Group 238"/>
              <p:cNvGrpSpPr/>
              <p:nvPr/>
            </p:nvGrpSpPr>
            <p:grpSpPr>
              <a:xfrm>
                <a:off x="4475823" y="4038992"/>
                <a:ext cx="442695" cy="1204307"/>
                <a:chOff x="1409647" y="3886592"/>
                <a:chExt cx="442695" cy="1204307"/>
              </a:xfrm>
            </p:grpSpPr>
            <p:sp>
              <p:nvSpPr>
                <p:cNvPr id="244" name="Freeform 24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0" name="Group 239"/>
              <p:cNvGrpSpPr/>
              <p:nvPr/>
            </p:nvGrpSpPr>
            <p:grpSpPr>
              <a:xfrm flipH="1">
                <a:off x="4994228" y="4036801"/>
                <a:ext cx="442695" cy="1204307"/>
                <a:chOff x="4028134" y="4038992"/>
                <a:chExt cx="442695" cy="1204307"/>
              </a:xfrm>
            </p:grpSpPr>
            <p:sp>
              <p:nvSpPr>
                <p:cNvPr id="242" name="Freeform 24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1" name="Oval 24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1" name="Group 160"/>
            <p:cNvGrpSpPr/>
            <p:nvPr/>
          </p:nvGrpSpPr>
          <p:grpSpPr>
            <a:xfrm>
              <a:off x="1909103" y="2165010"/>
              <a:ext cx="1668494" cy="1611381"/>
              <a:chOff x="1688367" y="2339340"/>
              <a:chExt cx="1668494" cy="1611381"/>
            </a:xfrm>
          </p:grpSpPr>
          <p:sp>
            <p:nvSpPr>
              <p:cNvPr id="162" name="Freeform 16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4" name="Group 163"/>
              <p:cNvGrpSpPr/>
              <p:nvPr/>
            </p:nvGrpSpPr>
            <p:grpSpPr>
              <a:xfrm>
                <a:off x="1688367" y="3065315"/>
                <a:ext cx="1668494" cy="885406"/>
                <a:chOff x="1688367" y="3065315"/>
                <a:chExt cx="1668494" cy="885406"/>
              </a:xfrm>
            </p:grpSpPr>
            <p:sp>
              <p:nvSpPr>
                <p:cNvPr id="233" name="Freeform 23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p:cNvGrpSpPr/>
                <p:nvPr/>
              </p:nvGrpSpPr>
              <p:grpSpPr>
                <a:xfrm>
                  <a:off x="1770097" y="3662588"/>
                  <a:ext cx="1427235" cy="288133"/>
                  <a:chOff x="1770097" y="3657600"/>
                  <a:chExt cx="1427235" cy="288133"/>
                </a:xfrm>
              </p:grpSpPr>
              <p:sp>
                <p:nvSpPr>
                  <p:cNvPr id="235" name="Rectangle 23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Freeform 23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90" name="Group 189"/>
          <p:cNvGrpSpPr/>
          <p:nvPr/>
        </p:nvGrpSpPr>
        <p:grpSpPr>
          <a:xfrm>
            <a:off x="103681" y="1224708"/>
            <a:ext cx="1977642" cy="891153"/>
            <a:chOff x="103681" y="1224708"/>
            <a:chExt cx="1977642" cy="891153"/>
          </a:xfrm>
        </p:grpSpPr>
        <p:sp>
          <p:nvSpPr>
            <p:cNvPr id="191" name="Freeform 190"/>
            <p:cNvSpPr/>
            <p:nvPr/>
          </p:nvSpPr>
          <p:spPr>
            <a:xfrm flipH="1">
              <a:off x="1501123" y="183319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103681" y="139926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621847" y="178305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553776" y="174524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flipH="1">
              <a:off x="1569187" y="174713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a:off x="502717" y="144506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03681" y="139926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588084" y="169609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rot="21060720">
              <a:off x="1432906" y="129370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rot="3820117">
              <a:off x="1780547" y="121796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3"/>
            <p:cNvSpPr/>
            <p:nvPr/>
          </p:nvSpPr>
          <p:spPr>
            <a:xfrm>
              <a:off x="1516250" y="130886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p:cNvSpPr/>
            <p:nvPr/>
          </p:nvSpPr>
          <p:spPr>
            <a:xfrm rot="19745037">
              <a:off x="2037190" y="142356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rot="883452">
              <a:off x="1630317" y="140950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rot="18213596" flipH="1">
              <a:off x="1772089" y="135829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5" name="Group 204"/>
          <p:cNvGrpSpPr/>
          <p:nvPr/>
        </p:nvGrpSpPr>
        <p:grpSpPr>
          <a:xfrm>
            <a:off x="1750686" y="1512498"/>
            <a:ext cx="231751" cy="186396"/>
            <a:chOff x="1761842" y="1020368"/>
            <a:chExt cx="231751" cy="186396"/>
          </a:xfrm>
        </p:grpSpPr>
        <p:sp>
          <p:nvSpPr>
            <p:cNvPr id="206" name="Oval 205"/>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210"/>
          <p:cNvGrpSpPr/>
          <p:nvPr/>
        </p:nvGrpSpPr>
        <p:grpSpPr>
          <a:xfrm>
            <a:off x="983435" y="1258168"/>
            <a:ext cx="1290218" cy="726269"/>
            <a:chOff x="983435" y="1258168"/>
            <a:chExt cx="1290218" cy="726269"/>
          </a:xfrm>
        </p:grpSpPr>
        <p:sp>
          <p:nvSpPr>
            <p:cNvPr id="212" name="Freeform 211"/>
            <p:cNvSpPr/>
            <p:nvPr/>
          </p:nvSpPr>
          <p:spPr>
            <a:xfrm rot="947690">
              <a:off x="2021110" y="1728470"/>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rot="18153838" flipH="1">
              <a:off x="2120063" y="1715394"/>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rot="6164945">
              <a:off x="1161484" y="159259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214"/>
            <p:cNvSpPr/>
            <p:nvPr/>
          </p:nvSpPr>
          <p:spPr>
            <a:xfrm rot="4074905">
              <a:off x="1212370" y="1748465"/>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6" name="Group 215"/>
            <p:cNvGrpSpPr/>
            <p:nvPr/>
          </p:nvGrpSpPr>
          <p:grpSpPr>
            <a:xfrm>
              <a:off x="983435" y="1258168"/>
              <a:ext cx="1254966" cy="726269"/>
              <a:chOff x="983435" y="1258168"/>
              <a:chExt cx="1254966" cy="726269"/>
            </a:xfrm>
          </p:grpSpPr>
          <p:sp>
            <p:nvSpPr>
              <p:cNvPr id="217" name="Freeform 216"/>
              <p:cNvSpPr/>
              <p:nvPr/>
            </p:nvSpPr>
            <p:spPr>
              <a:xfrm rot="4538660">
                <a:off x="1954331" y="1727655"/>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rot="5799116">
                <a:off x="1909996" y="1367234"/>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rot="2709635">
                <a:off x="1787269" y="151136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0" name="Group 219"/>
              <p:cNvGrpSpPr/>
              <p:nvPr/>
            </p:nvGrpSpPr>
            <p:grpSpPr>
              <a:xfrm rot="2709635">
                <a:off x="1022265" y="1219338"/>
                <a:ext cx="481324" cy="558984"/>
                <a:chOff x="1790240" y="2813452"/>
                <a:chExt cx="349299" cy="405657"/>
              </a:xfrm>
            </p:grpSpPr>
            <p:sp>
              <p:nvSpPr>
                <p:cNvPr id="230" name="Freeform 229"/>
                <p:cNvSpPr/>
                <p:nvPr/>
              </p:nvSpPr>
              <p:spPr>
                <a:xfrm rot="19353661">
                  <a:off x="1861116" y="2813452"/>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rot="18130957">
                  <a:off x="1851077" y="2877244"/>
                  <a:ext cx="208452" cy="330125"/>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231"/>
                <p:cNvSpPr/>
                <p:nvPr/>
              </p:nvSpPr>
              <p:spPr>
                <a:xfrm rot="16136381">
                  <a:off x="1870251" y="2949821"/>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182"/>
              <p:cNvSpPr/>
              <p:nvPr/>
            </p:nvSpPr>
            <p:spPr>
              <a:xfrm rot="2709635">
                <a:off x="1323714" y="1481726"/>
                <a:ext cx="464709" cy="530514"/>
              </a:xfrm>
              <a:custGeom>
                <a:avLst/>
                <a:gdLst>
                  <a:gd name="connsiteX0" fmla="*/ 0 w 571048"/>
                  <a:gd name="connsiteY0" fmla="*/ 285524 h 571048"/>
                  <a:gd name="connsiteX1" fmla="*/ 285524 w 571048"/>
                  <a:gd name="connsiteY1" fmla="*/ 0 h 571048"/>
                  <a:gd name="connsiteX2" fmla="*/ 571048 w 571048"/>
                  <a:gd name="connsiteY2" fmla="*/ 285524 h 571048"/>
                  <a:gd name="connsiteX3" fmla="*/ 285524 w 571048"/>
                  <a:gd name="connsiteY3" fmla="*/ 571048 h 571048"/>
                  <a:gd name="connsiteX4" fmla="*/ 0 w 571048"/>
                  <a:gd name="connsiteY4" fmla="*/ 285524 h 571048"/>
                  <a:gd name="connsiteX0" fmla="*/ 0 w 461437"/>
                  <a:gd name="connsiteY0" fmla="*/ 344640 h 572346"/>
                  <a:gd name="connsiteX1" fmla="*/ 175913 w 461437"/>
                  <a:gd name="connsiteY1" fmla="*/ 490 h 572346"/>
                  <a:gd name="connsiteX2" fmla="*/ 461437 w 461437"/>
                  <a:gd name="connsiteY2" fmla="*/ 286014 h 572346"/>
                  <a:gd name="connsiteX3" fmla="*/ 175913 w 461437"/>
                  <a:gd name="connsiteY3" fmla="*/ 571538 h 572346"/>
                  <a:gd name="connsiteX4" fmla="*/ 0 w 461437"/>
                  <a:gd name="connsiteY4" fmla="*/ 344640 h 572346"/>
                  <a:gd name="connsiteX0" fmla="*/ 3271 w 464708"/>
                  <a:gd name="connsiteY0" fmla="*/ 303157 h 530514"/>
                  <a:gd name="connsiteX1" fmla="*/ 329159 w 464708"/>
                  <a:gd name="connsiteY1" fmla="*/ 682 h 530514"/>
                  <a:gd name="connsiteX2" fmla="*/ 464708 w 464708"/>
                  <a:gd name="connsiteY2" fmla="*/ 244531 h 530514"/>
                  <a:gd name="connsiteX3" fmla="*/ 179184 w 464708"/>
                  <a:gd name="connsiteY3" fmla="*/ 530055 h 530514"/>
                  <a:gd name="connsiteX4" fmla="*/ 3271 w 464708"/>
                  <a:gd name="connsiteY4" fmla="*/ 303157 h 530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8" h="530514">
                    <a:moveTo>
                      <a:pt x="3271" y="303157"/>
                    </a:moveTo>
                    <a:cubicBezTo>
                      <a:pt x="28267" y="214928"/>
                      <a:pt x="252253" y="10453"/>
                      <a:pt x="329159" y="682"/>
                    </a:cubicBezTo>
                    <a:cubicBezTo>
                      <a:pt x="406065" y="-9089"/>
                      <a:pt x="464708" y="86840"/>
                      <a:pt x="464708" y="244531"/>
                    </a:cubicBezTo>
                    <a:cubicBezTo>
                      <a:pt x="464708" y="402222"/>
                      <a:pt x="256090" y="520284"/>
                      <a:pt x="179184" y="530055"/>
                    </a:cubicBezTo>
                    <a:cubicBezTo>
                      <a:pt x="102278" y="539826"/>
                      <a:pt x="-21725" y="391386"/>
                      <a:pt x="3271" y="3031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Oval 221"/>
              <p:cNvSpPr/>
              <p:nvPr/>
            </p:nvSpPr>
            <p:spPr>
              <a:xfrm rot="2709635">
                <a:off x="1897341" y="1476642"/>
                <a:ext cx="319045" cy="319045"/>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222"/>
              <p:cNvSpPr/>
              <p:nvPr/>
            </p:nvSpPr>
            <p:spPr>
              <a:xfrm rot="19794928">
                <a:off x="1380197" y="1751465"/>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4" name="Group 223"/>
              <p:cNvGrpSpPr/>
              <p:nvPr/>
            </p:nvGrpSpPr>
            <p:grpSpPr>
              <a:xfrm rot="2709635">
                <a:off x="2049825" y="1578104"/>
                <a:ext cx="95640" cy="95640"/>
                <a:chOff x="2523175" y="1394290"/>
                <a:chExt cx="69406" cy="69406"/>
              </a:xfrm>
            </p:grpSpPr>
            <p:sp>
              <p:nvSpPr>
                <p:cNvPr id="228" name="Oval 22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2551678" y="142001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5" name="Group 224"/>
              <p:cNvGrpSpPr/>
              <p:nvPr/>
            </p:nvGrpSpPr>
            <p:grpSpPr>
              <a:xfrm rot="2709635">
                <a:off x="2141718" y="1641411"/>
                <a:ext cx="95640" cy="95640"/>
                <a:chOff x="2523175" y="1394290"/>
                <a:chExt cx="69406" cy="69406"/>
              </a:xfrm>
            </p:grpSpPr>
            <p:sp>
              <p:nvSpPr>
                <p:cNvPr id="226" name="Oval 225"/>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2553699" y="141676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3" name="Group 152"/>
          <p:cNvGrpSpPr/>
          <p:nvPr/>
        </p:nvGrpSpPr>
        <p:grpSpPr>
          <a:xfrm>
            <a:off x="737491" y="-445894"/>
            <a:ext cx="7869650" cy="7582324"/>
            <a:chOff x="737491" y="-445894"/>
            <a:chExt cx="7869650" cy="7582324"/>
          </a:xfrm>
        </p:grpSpPr>
        <p:grpSp>
          <p:nvGrpSpPr>
            <p:cNvPr id="154" name="Group 153"/>
            <p:cNvGrpSpPr/>
            <p:nvPr/>
          </p:nvGrpSpPr>
          <p:grpSpPr>
            <a:xfrm rot="491490">
              <a:off x="737491" y="-445894"/>
              <a:ext cx="7869650" cy="7582324"/>
              <a:chOff x="-21991" y="-380998"/>
              <a:chExt cx="9151671" cy="7239000"/>
            </a:xfrm>
          </p:grpSpPr>
          <p:sp>
            <p:nvSpPr>
              <p:cNvPr id="156" name="Explosion 2 155"/>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57" name="TextBox 156"/>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155" name="TextBox 154"/>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158" name="Explosion 2 157">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311025991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211"/>
                                        </p:tgtEl>
                                        <p:attrNameLst>
                                          <p:attrName>r</p:attrName>
                                        </p:attrNameLst>
                                      </p:cBhvr>
                                    </p:animRot>
                                    <p:animRot by="-240000">
                                      <p:cBhvr>
                                        <p:cTn id="7" dur="200" fill="hold">
                                          <p:stCondLst>
                                            <p:cond delay="200"/>
                                          </p:stCondLst>
                                        </p:cTn>
                                        <p:tgtEl>
                                          <p:spTgt spid="211"/>
                                        </p:tgtEl>
                                        <p:attrNameLst>
                                          <p:attrName>r</p:attrName>
                                        </p:attrNameLst>
                                      </p:cBhvr>
                                    </p:animRot>
                                    <p:animRot by="240000">
                                      <p:cBhvr>
                                        <p:cTn id="8" dur="200" fill="hold">
                                          <p:stCondLst>
                                            <p:cond delay="400"/>
                                          </p:stCondLst>
                                        </p:cTn>
                                        <p:tgtEl>
                                          <p:spTgt spid="211"/>
                                        </p:tgtEl>
                                        <p:attrNameLst>
                                          <p:attrName>r</p:attrName>
                                        </p:attrNameLst>
                                      </p:cBhvr>
                                    </p:animRot>
                                    <p:animRot by="-240000">
                                      <p:cBhvr>
                                        <p:cTn id="9" dur="200" fill="hold">
                                          <p:stCondLst>
                                            <p:cond delay="600"/>
                                          </p:stCondLst>
                                        </p:cTn>
                                        <p:tgtEl>
                                          <p:spTgt spid="211"/>
                                        </p:tgtEl>
                                        <p:attrNameLst>
                                          <p:attrName>r</p:attrName>
                                        </p:attrNameLst>
                                      </p:cBhvr>
                                    </p:animRot>
                                    <p:animRot by="120000">
                                      <p:cBhvr>
                                        <p:cTn id="10" dur="200" fill="hold">
                                          <p:stCondLst>
                                            <p:cond delay="800"/>
                                          </p:stCondLst>
                                        </p:cTn>
                                        <p:tgtEl>
                                          <p:spTgt spid="211"/>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300" fill="hold"/>
                                        <p:tgtEl>
                                          <p:spTgt spid="205"/>
                                        </p:tgtEl>
                                      </p:cBhvr>
                                      <p:by x="100000" y="10000"/>
                                    </p:animScale>
                                  </p:childTnLst>
                                </p:cTn>
                              </p:par>
                              <p:par>
                                <p:cTn id="13" presetID="35" presetClass="entr" presetSubtype="0" fill="hold" nodeType="withEffect">
                                  <p:stCondLst>
                                    <p:cond delay="800"/>
                                  </p:stCondLst>
                                  <p:childTnLst>
                                    <p:set>
                                      <p:cBhvr>
                                        <p:cTn id="14" dur="1" fill="hold">
                                          <p:stCondLst>
                                            <p:cond delay="0"/>
                                          </p:stCondLst>
                                        </p:cTn>
                                        <p:tgtEl>
                                          <p:spTgt spid="153"/>
                                        </p:tgtEl>
                                        <p:attrNameLst>
                                          <p:attrName>style.visibility</p:attrName>
                                        </p:attrNameLst>
                                      </p:cBhvr>
                                      <p:to>
                                        <p:strVal val="visible"/>
                                      </p:to>
                                    </p:set>
                                    <p:animEffect transition="in" filter="fade">
                                      <p:cBhvr>
                                        <p:cTn id="15" dur="500"/>
                                        <p:tgtEl>
                                          <p:spTgt spid="153"/>
                                        </p:tgtEl>
                                      </p:cBhvr>
                                    </p:animEffect>
                                    <p:anim calcmode="lin" valueType="num">
                                      <p:cBhvr>
                                        <p:cTn id="16" dur="500" fill="hold"/>
                                        <p:tgtEl>
                                          <p:spTgt spid="153"/>
                                        </p:tgtEl>
                                        <p:attrNameLst>
                                          <p:attrName>style.rotation</p:attrName>
                                        </p:attrNameLst>
                                      </p:cBhvr>
                                      <p:tavLst>
                                        <p:tav tm="0">
                                          <p:val>
                                            <p:fltVal val="720"/>
                                          </p:val>
                                        </p:tav>
                                        <p:tav tm="100000">
                                          <p:val>
                                            <p:fltVal val="0"/>
                                          </p:val>
                                        </p:tav>
                                      </p:tavLst>
                                    </p:anim>
                                    <p:anim calcmode="lin" valueType="num">
                                      <p:cBhvr>
                                        <p:cTn id="17" dur="500" fill="hold"/>
                                        <p:tgtEl>
                                          <p:spTgt spid="153"/>
                                        </p:tgtEl>
                                        <p:attrNameLst>
                                          <p:attrName>ppt_h</p:attrName>
                                        </p:attrNameLst>
                                      </p:cBhvr>
                                      <p:tavLst>
                                        <p:tav tm="0">
                                          <p:val>
                                            <p:fltVal val="0"/>
                                          </p:val>
                                        </p:tav>
                                        <p:tav tm="100000">
                                          <p:val>
                                            <p:strVal val="#ppt_h"/>
                                          </p:val>
                                        </p:tav>
                                      </p:tavLst>
                                    </p:anim>
                                    <p:anim calcmode="lin" valueType="num">
                                      <p:cBhvr>
                                        <p:cTn id="18" dur="500" fill="hold"/>
                                        <p:tgtEl>
                                          <p:spTgt spid="153"/>
                                        </p:tgtEl>
                                        <p:attrNameLst>
                                          <p:attrName>ppt_w</p:attrName>
                                        </p:attrNameLst>
                                      </p:cBhvr>
                                      <p:tavLst>
                                        <p:tav tm="0">
                                          <p:val>
                                            <p:fltVal val="0"/>
                                          </p:val>
                                        </p:tav>
                                        <p:tav tm="100000">
                                          <p:val>
                                            <p:strVal val="#ppt_w"/>
                                          </p:val>
                                        </p:tav>
                                      </p:tavLst>
                                    </p:anim>
                                  </p:childTnLst>
                                </p:cTn>
                              </p:par>
                              <p:par>
                                <p:cTn id="19" presetID="1" presetClass="entr" presetSubtype="0" fill="hold" grpId="0" nodeType="withEffect">
                                  <p:stCondLst>
                                    <p:cond delay="800"/>
                                  </p:stCondLst>
                                  <p:childTnLst>
                                    <p:set>
                                      <p:cBhvr>
                                        <p:cTn id="20" dur="1" fill="hold">
                                          <p:stCondLst>
                                            <p:cond delay="0"/>
                                          </p:stCondLst>
                                        </p:cTn>
                                        <p:tgtEl>
                                          <p:spTgt spid="1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5b, you take the chicken back across (for some reason), essentially undoing what you just did</a:t>
            </a:r>
            <a:endParaRPr lang="en-US" dirty="0"/>
          </a:p>
        </p:txBody>
      </p:sp>
    </p:spTree>
    <p:extLst>
      <p:ext uri="{BB962C8B-B14F-4D97-AF65-F5344CB8AC3E}">
        <p14:creationId xmlns:p14="http://schemas.microsoft.com/office/powerpoint/2010/main" val="1005650630"/>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6" name="Group 85"/>
          <p:cNvGrpSpPr/>
          <p:nvPr/>
        </p:nvGrpSpPr>
        <p:grpSpPr>
          <a:xfrm>
            <a:off x="7033443" y="5505696"/>
            <a:ext cx="697543" cy="1081423"/>
            <a:chOff x="2852607" y="2643821"/>
            <a:chExt cx="1921794" cy="2979420"/>
          </a:xfrm>
        </p:grpSpPr>
        <p:grpSp>
          <p:nvGrpSpPr>
            <p:cNvPr id="87" name="Group 86"/>
            <p:cNvGrpSpPr/>
            <p:nvPr/>
          </p:nvGrpSpPr>
          <p:grpSpPr>
            <a:xfrm>
              <a:off x="2852607" y="2643821"/>
              <a:ext cx="1921794" cy="2979420"/>
              <a:chOff x="1905000" y="1463040"/>
              <a:chExt cx="1921794" cy="2979420"/>
            </a:xfrm>
          </p:grpSpPr>
          <p:grpSp>
            <p:nvGrpSpPr>
              <p:cNvPr id="164" name="Group 163"/>
              <p:cNvGrpSpPr/>
              <p:nvPr/>
            </p:nvGrpSpPr>
            <p:grpSpPr>
              <a:xfrm>
                <a:off x="1905000" y="1463040"/>
                <a:ext cx="1921794" cy="2979420"/>
                <a:chOff x="4429191" y="1310640"/>
                <a:chExt cx="1921794" cy="2979420"/>
              </a:xfrm>
            </p:grpSpPr>
            <p:sp>
              <p:nvSpPr>
                <p:cNvPr id="166" name="Freeform 165"/>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9" name="TextBox 168"/>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65" name="Freeform 164"/>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Freeform 8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p:cNvGrpSpPr/>
          <p:nvPr/>
        </p:nvGrpSpPr>
        <p:grpSpPr>
          <a:xfrm>
            <a:off x="114837" y="732578"/>
            <a:ext cx="1994780" cy="891153"/>
            <a:chOff x="805646" y="504127"/>
            <a:chExt cx="2448280" cy="1093751"/>
          </a:xfrm>
        </p:grpSpPr>
        <p:sp>
          <p:nvSpPr>
            <p:cNvPr id="171" name="Freeform 17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p:cNvGrpSpPr/>
            <p:nvPr/>
          </p:nvGrpSpPr>
          <p:grpSpPr>
            <a:xfrm>
              <a:off x="805646" y="504127"/>
              <a:ext cx="2448280" cy="1093751"/>
              <a:chOff x="805646" y="504127"/>
              <a:chExt cx="2448280" cy="1093751"/>
            </a:xfrm>
          </p:grpSpPr>
          <p:sp>
            <p:nvSpPr>
              <p:cNvPr id="173" name="Freeform 17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a:off x="2437062" y="504127"/>
                <a:ext cx="816864" cy="634589"/>
                <a:chOff x="2437062" y="504127"/>
                <a:chExt cx="816864" cy="634589"/>
              </a:xfrm>
            </p:grpSpPr>
            <p:sp>
              <p:nvSpPr>
                <p:cNvPr id="181" name="Freeform 180"/>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86"/>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909103" y="1472082"/>
            <a:ext cx="1926077" cy="2304309"/>
            <a:chOff x="1909103" y="1472082"/>
            <a:chExt cx="1926077" cy="2304309"/>
          </a:xfrm>
        </p:grpSpPr>
        <p:grpSp>
          <p:nvGrpSpPr>
            <p:cNvPr id="72" name="Group 71"/>
            <p:cNvGrpSpPr/>
            <p:nvPr/>
          </p:nvGrpSpPr>
          <p:grpSpPr>
            <a:xfrm>
              <a:off x="2714989" y="226084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3" name="Group 142"/>
            <p:cNvGrpSpPr/>
            <p:nvPr/>
          </p:nvGrpSpPr>
          <p:grpSpPr>
            <a:xfrm>
              <a:off x="2068743" y="1472082"/>
              <a:ext cx="692531" cy="2033118"/>
              <a:chOff x="4212578" y="2298229"/>
              <a:chExt cx="1451561"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89" name="Group 188"/>
            <p:cNvGrpSpPr/>
            <p:nvPr/>
          </p:nvGrpSpPr>
          <p:grpSpPr>
            <a:xfrm>
              <a:off x="1909103" y="2165010"/>
              <a:ext cx="1668494" cy="1611381"/>
              <a:chOff x="1688367" y="2339340"/>
              <a:chExt cx="1668494" cy="1611381"/>
            </a:xfrm>
          </p:grpSpPr>
          <p:sp>
            <p:nvSpPr>
              <p:cNvPr id="190" name="Freeform 1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2" name="Group 191"/>
              <p:cNvGrpSpPr/>
              <p:nvPr/>
            </p:nvGrpSpPr>
            <p:grpSpPr>
              <a:xfrm>
                <a:off x="1688367" y="3065315"/>
                <a:ext cx="1668494" cy="885406"/>
                <a:chOff x="1688367" y="3065315"/>
                <a:chExt cx="1668494" cy="885406"/>
              </a:xfrm>
            </p:grpSpPr>
            <p:sp>
              <p:nvSpPr>
                <p:cNvPr id="193" name="Freeform 1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4" name="Group 193"/>
                <p:cNvGrpSpPr/>
                <p:nvPr/>
              </p:nvGrpSpPr>
              <p:grpSpPr>
                <a:xfrm>
                  <a:off x="1770097" y="3662588"/>
                  <a:ext cx="1427235" cy="288133"/>
                  <a:chOff x="1770097" y="3657600"/>
                  <a:chExt cx="1427235" cy="288133"/>
                </a:xfrm>
              </p:grpSpPr>
              <p:sp>
                <p:nvSpPr>
                  <p:cNvPr id="195" name="Rectangle 1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62104121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87362"/>
            <a:ext cx="8229600" cy="5897562"/>
          </a:xfrm>
        </p:spPr>
        <p:txBody>
          <a:bodyPr>
            <a:normAutofit/>
          </a:bodyPr>
          <a:lstStyle/>
          <a:p>
            <a:r>
              <a:rPr lang="en-US" dirty="0" smtClean="0"/>
              <a:t>Your mission is to get the farmer, the fox, the chicken, and the grain across the river without losing any of them. Clicking on an object will cause the farmer to take that object across the river. Good luck!</a:t>
            </a:r>
            <a:endParaRPr lang="en-US" dirty="0"/>
          </a:p>
        </p:txBody>
      </p:sp>
    </p:spTree>
    <p:extLst>
      <p:ext uri="{BB962C8B-B14F-4D97-AF65-F5344CB8AC3E}">
        <p14:creationId xmlns:p14="http://schemas.microsoft.com/office/powerpoint/2010/main" val="2018464564"/>
      </p:ext>
    </p:extLst>
  </p:cSld>
  <p:clrMapOvr>
    <a:masterClrMapping/>
  </p:clrMapOvr>
  <p:transition spd="slow" advClick="0" advTm="10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70"/>
                                  </p:iterate>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6" name="Group 85"/>
          <p:cNvGrpSpPr/>
          <p:nvPr/>
        </p:nvGrpSpPr>
        <p:grpSpPr>
          <a:xfrm>
            <a:off x="7033443" y="5505696"/>
            <a:ext cx="697543" cy="1081423"/>
            <a:chOff x="2852607" y="2643821"/>
            <a:chExt cx="1921794" cy="2979420"/>
          </a:xfrm>
        </p:grpSpPr>
        <p:grpSp>
          <p:nvGrpSpPr>
            <p:cNvPr id="87" name="Group 86"/>
            <p:cNvGrpSpPr/>
            <p:nvPr/>
          </p:nvGrpSpPr>
          <p:grpSpPr>
            <a:xfrm>
              <a:off x="2852607" y="2643821"/>
              <a:ext cx="1921794" cy="2979420"/>
              <a:chOff x="1905000" y="1463040"/>
              <a:chExt cx="1921794" cy="2979420"/>
            </a:xfrm>
          </p:grpSpPr>
          <p:grpSp>
            <p:nvGrpSpPr>
              <p:cNvPr id="164" name="Group 163"/>
              <p:cNvGrpSpPr/>
              <p:nvPr/>
            </p:nvGrpSpPr>
            <p:grpSpPr>
              <a:xfrm>
                <a:off x="1905000" y="1463040"/>
                <a:ext cx="1921794" cy="2979420"/>
                <a:chOff x="4429191" y="1310640"/>
                <a:chExt cx="1921794" cy="2979420"/>
              </a:xfrm>
            </p:grpSpPr>
            <p:sp>
              <p:nvSpPr>
                <p:cNvPr id="166" name="Freeform 165"/>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9" name="TextBox 168"/>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65" name="Freeform 164"/>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Freeform 8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p:cNvGrpSpPr/>
          <p:nvPr/>
        </p:nvGrpSpPr>
        <p:grpSpPr>
          <a:xfrm>
            <a:off x="114837" y="732578"/>
            <a:ext cx="1994780" cy="891153"/>
            <a:chOff x="805646" y="504127"/>
            <a:chExt cx="2448280" cy="1093751"/>
          </a:xfrm>
        </p:grpSpPr>
        <p:sp>
          <p:nvSpPr>
            <p:cNvPr id="171" name="Freeform 17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p:cNvGrpSpPr/>
            <p:nvPr/>
          </p:nvGrpSpPr>
          <p:grpSpPr>
            <a:xfrm>
              <a:off x="805646" y="504127"/>
              <a:ext cx="2448280" cy="1093751"/>
              <a:chOff x="805646" y="504127"/>
              <a:chExt cx="2448280" cy="1093751"/>
            </a:xfrm>
          </p:grpSpPr>
          <p:sp>
            <p:nvSpPr>
              <p:cNvPr id="173" name="Freeform 17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a:off x="2437062" y="504127"/>
                <a:ext cx="816864" cy="634589"/>
                <a:chOff x="2437062" y="504127"/>
                <a:chExt cx="816864" cy="634589"/>
              </a:xfrm>
            </p:grpSpPr>
            <p:sp>
              <p:nvSpPr>
                <p:cNvPr id="181" name="Freeform 180"/>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86"/>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9" name="Group 188"/>
          <p:cNvGrpSpPr/>
          <p:nvPr/>
        </p:nvGrpSpPr>
        <p:grpSpPr>
          <a:xfrm>
            <a:off x="1909103" y="1472082"/>
            <a:ext cx="1926077" cy="2304309"/>
            <a:chOff x="1909103" y="1472082"/>
            <a:chExt cx="1926077" cy="2304309"/>
          </a:xfrm>
        </p:grpSpPr>
        <p:grpSp>
          <p:nvGrpSpPr>
            <p:cNvPr id="190" name="Group 189"/>
            <p:cNvGrpSpPr/>
            <p:nvPr/>
          </p:nvGrpSpPr>
          <p:grpSpPr>
            <a:xfrm>
              <a:off x="2714989" y="2260841"/>
              <a:ext cx="1120191" cy="1171650"/>
              <a:chOff x="1858464" y="2554917"/>
              <a:chExt cx="812927" cy="850271"/>
            </a:xfrm>
          </p:grpSpPr>
          <p:sp>
            <p:nvSpPr>
              <p:cNvPr id="209" name="Freeform 2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4" name="Group 213"/>
              <p:cNvGrpSpPr/>
              <p:nvPr/>
            </p:nvGrpSpPr>
            <p:grpSpPr>
              <a:xfrm>
                <a:off x="1858464" y="2703634"/>
                <a:ext cx="305938" cy="409494"/>
                <a:chOff x="1843828" y="2654403"/>
                <a:chExt cx="305938" cy="409494"/>
              </a:xfrm>
            </p:grpSpPr>
            <p:sp>
              <p:nvSpPr>
                <p:cNvPr id="226" name="Freeform 225"/>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6" name="Group 215"/>
              <p:cNvGrpSpPr/>
              <p:nvPr/>
            </p:nvGrpSpPr>
            <p:grpSpPr>
              <a:xfrm>
                <a:off x="2340695" y="2611472"/>
                <a:ext cx="330696" cy="231532"/>
                <a:chOff x="2355460" y="2587868"/>
                <a:chExt cx="330696" cy="231532"/>
              </a:xfrm>
            </p:grpSpPr>
            <p:sp>
              <p:nvSpPr>
                <p:cNvPr id="224" name="Freeform 223"/>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224"/>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Freeform 21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8" name="Group 217"/>
              <p:cNvGrpSpPr/>
              <p:nvPr/>
            </p:nvGrpSpPr>
            <p:grpSpPr>
              <a:xfrm>
                <a:off x="2437357" y="2666309"/>
                <a:ext cx="69406" cy="69406"/>
                <a:chOff x="2523175" y="1394290"/>
                <a:chExt cx="69406" cy="69406"/>
              </a:xfrm>
            </p:grpSpPr>
            <p:sp>
              <p:nvSpPr>
                <p:cNvPr id="222" name="Oval 221"/>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2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9" name="Group 218"/>
              <p:cNvGrpSpPr/>
              <p:nvPr/>
            </p:nvGrpSpPr>
            <p:grpSpPr>
              <a:xfrm>
                <a:off x="2516956" y="2651417"/>
                <a:ext cx="69406" cy="69406"/>
                <a:chOff x="2523175" y="1394290"/>
                <a:chExt cx="69406" cy="69406"/>
              </a:xfrm>
            </p:grpSpPr>
            <p:sp>
              <p:nvSpPr>
                <p:cNvPr id="220" name="Oval 21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1" name="Group 190"/>
            <p:cNvGrpSpPr/>
            <p:nvPr/>
          </p:nvGrpSpPr>
          <p:grpSpPr>
            <a:xfrm>
              <a:off x="2068743" y="1472082"/>
              <a:ext cx="692531" cy="2033118"/>
              <a:chOff x="4212578" y="2298229"/>
              <a:chExt cx="1451561" cy="4261466"/>
            </a:xfrm>
          </p:grpSpPr>
          <p:sp>
            <p:nvSpPr>
              <p:cNvPr id="200" name="Freeform 199"/>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2" name="Group 201"/>
              <p:cNvGrpSpPr/>
              <p:nvPr/>
            </p:nvGrpSpPr>
            <p:grpSpPr>
              <a:xfrm>
                <a:off x="4475823" y="4038992"/>
                <a:ext cx="442695" cy="1204307"/>
                <a:chOff x="1409647" y="3886592"/>
                <a:chExt cx="442695" cy="1204307"/>
              </a:xfrm>
            </p:grpSpPr>
            <p:sp>
              <p:nvSpPr>
                <p:cNvPr id="207" name="Freeform 206"/>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3" name="Group 202"/>
              <p:cNvGrpSpPr/>
              <p:nvPr/>
            </p:nvGrpSpPr>
            <p:grpSpPr>
              <a:xfrm flipH="1">
                <a:off x="4994228" y="4036801"/>
                <a:ext cx="442695" cy="1204307"/>
                <a:chOff x="4028134" y="4038992"/>
                <a:chExt cx="442695" cy="1204307"/>
              </a:xfrm>
            </p:grpSpPr>
            <p:sp>
              <p:nvSpPr>
                <p:cNvPr id="205" name="Freeform 204"/>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4" name="Oval 203"/>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92" name="Group 191"/>
            <p:cNvGrpSpPr/>
            <p:nvPr/>
          </p:nvGrpSpPr>
          <p:grpSpPr>
            <a:xfrm>
              <a:off x="1909103" y="2165010"/>
              <a:ext cx="1668494" cy="1611381"/>
              <a:chOff x="1688367" y="2339340"/>
              <a:chExt cx="1668494" cy="1611381"/>
            </a:xfrm>
          </p:grpSpPr>
          <p:sp>
            <p:nvSpPr>
              <p:cNvPr id="193" name="Freeform 19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1688367" y="3065315"/>
                <a:ext cx="1668494" cy="885406"/>
                <a:chOff x="1688367" y="3065315"/>
                <a:chExt cx="1668494" cy="885406"/>
              </a:xfrm>
            </p:grpSpPr>
            <p:sp>
              <p:nvSpPr>
                <p:cNvPr id="196" name="Freeform 195"/>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7" name="Group 196"/>
                <p:cNvGrpSpPr/>
                <p:nvPr/>
              </p:nvGrpSpPr>
              <p:grpSpPr>
                <a:xfrm>
                  <a:off x="1770097" y="3662588"/>
                  <a:ext cx="1427235" cy="288133"/>
                  <a:chOff x="1770097" y="3657600"/>
                  <a:chExt cx="1427235" cy="288133"/>
                </a:xfrm>
              </p:grpSpPr>
              <p:sp>
                <p:nvSpPr>
                  <p:cNvPr id="198" name="Rectangle 197"/>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65999856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5E-6 1.11111E-6 L 0.30886 0.24329 " pathEditMode="relative" rAng="0" ptsTypes="AA">
                                      <p:cBhvr>
                                        <p:cTn id="6" dur="2000" fill="hold"/>
                                        <p:tgtEl>
                                          <p:spTgt spid="189"/>
                                        </p:tgtEl>
                                        <p:attrNameLst>
                                          <p:attrName>ppt_x</p:attrName>
                                          <p:attrName>ppt_y</p:attrName>
                                        </p:attrNameLst>
                                      </p:cBhvr>
                                      <p:rCtr x="15434" y="121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86"/>
          <p:cNvGrpSpPr/>
          <p:nvPr/>
        </p:nvGrpSpPr>
        <p:grpSpPr>
          <a:xfrm>
            <a:off x="7033443" y="5505696"/>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2" name="Group 191"/>
          <p:cNvGrpSpPr/>
          <p:nvPr/>
        </p:nvGrpSpPr>
        <p:grpSpPr>
          <a:xfrm>
            <a:off x="6642452" y="3365595"/>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02" name="Freeform 201">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a:hlinkClick r:id="rId3" action="ppaction://hlinksldjump"/>
          </p:cNvPr>
          <p:cNvSpPr/>
          <p:nvPr/>
        </p:nvSpPr>
        <p:spPr>
          <a:xfrm>
            <a:off x="6986611" y="54690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a:hlinkClick r:id="rId4" action="ppaction://hlinksldjump"/>
          </p:cNvPr>
          <p:cNvSpPr/>
          <p:nvPr/>
        </p:nvSpPr>
        <p:spPr>
          <a:xfrm flipH="1">
            <a:off x="7462133" y="4626512"/>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a:t>
            </a:r>
            <a:endParaRPr lang="en-US" dirty="0"/>
          </a:p>
        </p:txBody>
      </p:sp>
      <p:sp>
        <p:nvSpPr>
          <p:cNvPr id="205" name="Freeform 204">
            <a:hlinkClick r:id="rId2" action="ppaction://hlinksldjump"/>
          </p:cNvPr>
          <p:cNvSpPr/>
          <p:nvPr/>
        </p:nvSpPr>
        <p:spPr>
          <a:xfrm>
            <a:off x="6578657" y="3271502"/>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03626406"/>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5b, you take the fox across, which leads you to step 6</a:t>
            </a:r>
            <a:endParaRPr lang="en-US" dirty="0"/>
          </a:p>
        </p:txBody>
      </p:sp>
    </p:spTree>
    <p:extLst>
      <p:ext uri="{BB962C8B-B14F-4D97-AF65-F5344CB8AC3E}">
        <p14:creationId xmlns:p14="http://schemas.microsoft.com/office/powerpoint/2010/main" val="1385702053"/>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p:cNvGrpSpPr/>
          <p:nvPr/>
        </p:nvGrpSpPr>
        <p:grpSpPr>
          <a:xfrm>
            <a:off x="7033443" y="5505696"/>
            <a:ext cx="697543" cy="1081423"/>
            <a:chOff x="2852607" y="2643821"/>
            <a:chExt cx="1921794" cy="2979420"/>
          </a:xfrm>
        </p:grpSpPr>
        <p:grpSp>
          <p:nvGrpSpPr>
            <p:cNvPr id="108" name="Group 107"/>
            <p:cNvGrpSpPr/>
            <p:nvPr/>
          </p:nvGrpSpPr>
          <p:grpSpPr>
            <a:xfrm>
              <a:off x="2852607" y="2643821"/>
              <a:ext cx="1921794" cy="2979420"/>
              <a:chOff x="1905000" y="1463040"/>
              <a:chExt cx="1921794" cy="2979420"/>
            </a:xfrm>
          </p:grpSpPr>
          <p:grpSp>
            <p:nvGrpSpPr>
              <p:cNvPr id="166" name="Group 165"/>
              <p:cNvGrpSpPr/>
              <p:nvPr/>
            </p:nvGrpSpPr>
            <p:grpSpPr>
              <a:xfrm>
                <a:off x="1905000" y="1463040"/>
                <a:ext cx="1921794" cy="2979420"/>
                <a:chOff x="4429191" y="1310640"/>
                <a:chExt cx="1921794" cy="2979420"/>
              </a:xfrm>
            </p:grpSpPr>
            <p:sp>
              <p:nvSpPr>
                <p:cNvPr id="168" name="Freeform 16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TextBox 16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1" name="TextBox 17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67" name="Freeform 16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6" name="Freeform 11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p:nvPr/>
        </p:nvGrpSpPr>
        <p:grpSpPr>
          <a:xfrm>
            <a:off x="1909103" y="1441888"/>
            <a:ext cx="2032291" cy="2334503"/>
            <a:chOff x="1909103" y="1441888"/>
            <a:chExt cx="2032291" cy="2334503"/>
          </a:xfrm>
        </p:grpSpPr>
        <p:grpSp>
          <p:nvGrpSpPr>
            <p:cNvPr id="89" name="Group 88"/>
            <p:cNvGrpSpPr/>
            <p:nvPr/>
          </p:nvGrpSpPr>
          <p:grpSpPr>
            <a:xfrm>
              <a:off x="1946614" y="2358570"/>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27063" y="1441888"/>
              <a:ext cx="692531" cy="2033118"/>
              <a:chOff x="4212578" y="2298229"/>
              <a:chExt cx="1451561"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2" name="Group 171"/>
            <p:cNvGrpSpPr/>
            <p:nvPr/>
          </p:nvGrpSpPr>
          <p:grpSpPr>
            <a:xfrm>
              <a:off x="1909103" y="2165010"/>
              <a:ext cx="1668494" cy="1611381"/>
              <a:chOff x="1688367" y="2339340"/>
              <a:chExt cx="1668494" cy="1611381"/>
            </a:xfrm>
          </p:grpSpPr>
          <p:sp>
            <p:nvSpPr>
              <p:cNvPr id="173" name="Freeform 17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p:cNvGrpSpPr/>
              <p:nvPr/>
            </p:nvGrpSpPr>
            <p:grpSpPr>
              <a:xfrm>
                <a:off x="1688367" y="3065315"/>
                <a:ext cx="1668494" cy="885406"/>
                <a:chOff x="1688367" y="3065315"/>
                <a:chExt cx="1668494" cy="885406"/>
              </a:xfrm>
            </p:grpSpPr>
            <p:sp>
              <p:nvSpPr>
                <p:cNvPr id="176" name="Freeform 175"/>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p:cNvGrpSpPr/>
                <p:nvPr/>
              </p:nvGrpSpPr>
              <p:grpSpPr>
                <a:xfrm>
                  <a:off x="1770097" y="3662588"/>
                  <a:ext cx="1427235" cy="288133"/>
                  <a:chOff x="1770097" y="3657600"/>
                  <a:chExt cx="1427235" cy="288133"/>
                </a:xfrm>
              </p:grpSpPr>
              <p:sp>
                <p:nvSpPr>
                  <p:cNvPr id="178" name="Rectangle 177"/>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49356253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p:cNvGrpSpPr/>
          <p:nvPr/>
        </p:nvGrpSpPr>
        <p:grpSpPr>
          <a:xfrm>
            <a:off x="7033443" y="5505696"/>
            <a:ext cx="697543" cy="1081423"/>
            <a:chOff x="2852607" y="2643821"/>
            <a:chExt cx="1921794" cy="2979420"/>
          </a:xfrm>
        </p:grpSpPr>
        <p:grpSp>
          <p:nvGrpSpPr>
            <p:cNvPr id="108" name="Group 107"/>
            <p:cNvGrpSpPr/>
            <p:nvPr/>
          </p:nvGrpSpPr>
          <p:grpSpPr>
            <a:xfrm>
              <a:off x="2852607" y="2643821"/>
              <a:ext cx="1921794" cy="2979420"/>
              <a:chOff x="1905000" y="1463040"/>
              <a:chExt cx="1921794" cy="2979420"/>
            </a:xfrm>
          </p:grpSpPr>
          <p:grpSp>
            <p:nvGrpSpPr>
              <p:cNvPr id="166" name="Group 165"/>
              <p:cNvGrpSpPr/>
              <p:nvPr/>
            </p:nvGrpSpPr>
            <p:grpSpPr>
              <a:xfrm>
                <a:off x="1905000" y="1463040"/>
                <a:ext cx="1921794" cy="2979420"/>
                <a:chOff x="4429191" y="1310640"/>
                <a:chExt cx="1921794" cy="2979420"/>
              </a:xfrm>
            </p:grpSpPr>
            <p:sp>
              <p:nvSpPr>
                <p:cNvPr id="168" name="Freeform 16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TextBox 16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1" name="TextBox 17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67" name="Freeform 16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6" name="Freeform 11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6" name="Group 305"/>
          <p:cNvGrpSpPr/>
          <p:nvPr/>
        </p:nvGrpSpPr>
        <p:grpSpPr>
          <a:xfrm>
            <a:off x="1909103" y="1441888"/>
            <a:ext cx="2032291" cy="2334503"/>
            <a:chOff x="1909103" y="1441888"/>
            <a:chExt cx="2032291" cy="2334503"/>
          </a:xfrm>
        </p:grpSpPr>
        <p:grpSp>
          <p:nvGrpSpPr>
            <p:cNvPr id="307" name="Group 306"/>
            <p:cNvGrpSpPr/>
            <p:nvPr/>
          </p:nvGrpSpPr>
          <p:grpSpPr>
            <a:xfrm>
              <a:off x="1946614" y="2358570"/>
              <a:ext cx="1994780" cy="891153"/>
              <a:chOff x="805646" y="504127"/>
              <a:chExt cx="2448280" cy="1093751"/>
            </a:xfrm>
          </p:grpSpPr>
          <p:sp>
            <p:nvSpPr>
              <p:cNvPr id="326" name="Freeform 32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7" name="Group 326"/>
              <p:cNvGrpSpPr/>
              <p:nvPr/>
            </p:nvGrpSpPr>
            <p:grpSpPr>
              <a:xfrm>
                <a:off x="805646" y="504127"/>
                <a:ext cx="2448280" cy="1093751"/>
                <a:chOff x="805646" y="504127"/>
                <a:chExt cx="2448280" cy="1093751"/>
              </a:xfrm>
            </p:grpSpPr>
            <p:sp>
              <p:nvSpPr>
                <p:cNvPr id="328" name="Freeform 32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Freeform 32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reeform 329"/>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reeform 330"/>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Freeform 33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Freeform 33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p:cNvGrpSpPr/>
                <p:nvPr/>
              </p:nvGrpSpPr>
              <p:grpSpPr>
                <a:xfrm>
                  <a:off x="2437062" y="504127"/>
                  <a:ext cx="816864" cy="634589"/>
                  <a:chOff x="2437062" y="504127"/>
                  <a:chExt cx="816864" cy="634589"/>
                </a:xfrm>
              </p:grpSpPr>
              <p:sp>
                <p:nvSpPr>
                  <p:cNvPr id="336" name="Freeform 33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Freeform 33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Oval 33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Oval 33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Oval 34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Oval 34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Oval 34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08" name="Group 307"/>
            <p:cNvGrpSpPr/>
            <p:nvPr/>
          </p:nvGrpSpPr>
          <p:grpSpPr>
            <a:xfrm>
              <a:off x="2027063" y="1441888"/>
              <a:ext cx="692531" cy="2033118"/>
              <a:chOff x="4212578" y="2298229"/>
              <a:chExt cx="1451561" cy="4261466"/>
            </a:xfrm>
          </p:grpSpPr>
          <p:sp>
            <p:nvSpPr>
              <p:cNvPr id="317" name="Freeform 3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Freeform 317"/>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9" name="Group 318"/>
              <p:cNvGrpSpPr/>
              <p:nvPr/>
            </p:nvGrpSpPr>
            <p:grpSpPr>
              <a:xfrm>
                <a:off x="4475823" y="4038992"/>
                <a:ext cx="442695" cy="1204307"/>
                <a:chOff x="1409647" y="3886592"/>
                <a:chExt cx="442695" cy="1204307"/>
              </a:xfrm>
            </p:grpSpPr>
            <p:sp>
              <p:nvSpPr>
                <p:cNvPr id="324" name="Freeform 3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0" name="Group 319"/>
              <p:cNvGrpSpPr/>
              <p:nvPr/>
            </p:nvGrpSpPr>
            <p:grpSpPr>
              <a:xfrm flipH="1">
                <a:off x="4994228" y="4036801"/>
                <a:ext cx="442695" cy="1204307"/>
                <a:chOff x="4028134" y="4038992"/>
                <a:chExt cx="442695" cy="1204307"/>
              </a:xfrm>
            </p:grpSpPr>
            <p:sp>
              <p:nvSpPr>
                <p:cNvPr id="322" name="Freeform 3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1" name="Oval 3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09" name="Group 308"/>
            <p:cNvGrpSpPr/>
            <p:nvPr/>
          </p:nvGrpSpPr>
          <p:grpSpPr>
            <a:xfrm>
              <a:off x="1909103" y="2165010"/>
              <a:ext cx="1668494" cy="1611381"/>
              <a:chOff x="1688367" y="2339340"/>
              <a:chExt cx="1668494" cy="1611381"/>
            </a:xfrm>
          </p:grpSpPr>
          <p:sp>
            <p:nvSpPr>
              <p:cNvPr id="310" name="Freeform 30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Freeform 31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2" name="Group 311"/>
              <p:cNvGrpSpPr/>
              <p:nvPr/>
            </p:nvGrpSpPr>
            <p:grpSpPr>
              <a:xfrm>
                <a:off x="1688367" y="3065315"/>
                <a:ext cx="1668494" cy="885406"/>
                <a:chOff x="1688367" y="3065315"/>
                <a:chExt cx="1668494" cy="885406"/>
              </a:xfrm>
            </p:grpSpPr>
            <p:sp>
              <p:nvSpPr>
                <p:cNvPr id="313" name="Freeform 31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4" name="Group 313"/>
                <p:cNvGrpSpPr/>
                <p:nvPr/>
              </p:nvGrpSpPr>
              <p:grpSpPr>
                <a:xfrm>
                  <a:off x="1770097" y="3662588"/>
                  <a:ext cx="1427235" cy="288133"/>
                  <a:chOff x="1770097" y="3657600"/>
                  <a:chExt cx="1427235" cy="288133"/>
                </a:xfrm>
              </p:grpSpPr>
              <p:sp>
                <p:nvSpPr>
                  <p:cNvPr id="315" name="Rectangle 31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Freeform 31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76657212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4.72222E-6 -4.07407E-6 L 0.30833 0.24607 " pathEditMode="relative" rAng="0" ptsTypes="AA">
                                      <p:cBhvr>
                                        <p:cTn id="6" dur="2000" fill="hold"/>
                                        <p:tgtEl>
                                          <p:spTgt spid="306"/>
                                        </p:tgtEl>
                                        <p:attrNameLst>
                                          <p:attrName>ppt_x</p:attrName>
                                          <p:attrName>ppt_y</p:attrName>
                                        </p:attrNameLst>
                                      </p:cBhvr>
                                      <p:rCtr x="15417" y="1229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5" name="Group 84"/>
          <p:cNvGrpSpPr/>
          <p:nvPr/>
        </p:nvGrpSpPr>
        <p:grpSpPr>
          <a:xfrm>
            <a:off x="7005424" y="3583514"/>
            <a:ext cx="1994780" cy="891153"/>
            <a:chOff x="805646" y="504127"/>
            <a:chExt cx="2448280" cy="1093751"/>
          </a:xfrm>
        </p:grpSpPr>
        <p:sp>
          <p:nvSpPr>
            <p:cNvPr id="86" name="Freeform 8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7" name="Group 86"/>
            <p:cNvGrpSpPr/>
            <p:nvPr/>
          </p:nvGrpSpPr>
          <p:grpSpPr>
            <a:xfrm>
              <a:off x="805646" y="504127"/>
              <a:ext cx="2448280" cy="1093751"/>
              <a:chOff x="805646" y="504127"/>
              <a:chExt cx="2448280" cy="1093751"/>
            </a:xfrm>
          </p:grpSpPr>
          <p:sp>
            <p:nvSpPr>
              <p:cNvPr id="88" name="Freeform 8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p:cNvGrpSpPr/>
              <p:nvPr/>
            </p:nvGrpSpPr>
            <p:grpSpPr>
              <a:xfrm>
                <a:off x="2437062" y="504127"/>
                <a:ext cx="816864" cy="634589"/>
                <a:chOff x="2437062" y="504127"/>
                <a:chExt cx="816864" cy="634589"/>
              </a:xfrm>
            </p:grpSpPr>
            <p:sp>
              <p:nvSpPr>
                <p:cNvPr id="115" name="Freeform 114"/>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2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6642452" y="3365595"/>
            <a:ext cx="780072" cy="2033118"/>
            <a:chOff x="4029089" y="2298229"/>
            <a:chExt cx="1635050"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3555621627"/>
      </p:ext>
    </p:extLst>
  </p:cSld>
  <p:clrMapOvr>
    <a:masterClrMapping/>
  </p:clrMapOvr>
  <mc:AlternateContent xmlns:mc="http://schemas.openxmlformats.org/markup-compatibility/2006" xmlns:p14="http://schemas.microsoft.com/office/powerpoint/2010/main">
    <mc:Choice Requires="p14">
      <p:transition spd="med" p14:dur="700" advClick="0" advTm="500">
        <p:fade/>
      </p:transition>
    </mc:Choice>
    <mc:Fallback xmlns="">
      <p:transition spd="med" advClick="0" advTm="500">
        <p:fade/>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6642452" y="3365595"/>
            <a:ext cx="780072" cy="2033118"/>
            <a:chOff x="4029089" y="2298229"/>
            <a:chExt cx="1635050"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5" name="Freeform 124">
            <a:hlinkClick r:id="rId2" action="ppaction://hlinksldjump"/>
          </p:cNvPr>
          <p:cNvSpPr/>
          <p:nvPr/>
        </p:nvSpPr>
        <p:spPr>
          <a:xfrm flipH="1">
            <a:off x="7213574" y="345315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a:hlinkClick r:id="rId3" action="ppaction://hlinksldjump"/>
          </p:cNvPr>
          <p:cNvSpPr/>
          <p:nvPr/>
        </p:nvSpPr>
        <p:spPr>
          <a:xfrm>
            <a:off x="6987669" y="547000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a:hlinkClick r:id="rId5" action="ppaction://hlinksldjump"/>
          </p:cNvPr>
          <p:cNvSpPr/>
          <p:nvPr/>
        </p:nvSpPr>
        <p:spPr>
          <a:xfrm>
            <a:off x="6569688" y="3308691"/>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998775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6 STUFF</a:t>
            </a:r>
            <a:endParaRPr lang="en-US" dirty="0"/>
          </a:p>
        </p:txBody>
      </p:sp>
    </p:spTree>
    <p:extLst>
      <p:ext uri="{BB962C8B-B14F-4D97-AF65-F5344CB8AC3E}">
        <p14:creationId xmlns:p14="http://schemas.microsoft.com/office/powerpoint/2010/main" val="2133559233"/>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6 – you take the fox back across to the other side</a:t>
            </a:r>
            <a:endParaRPr lang="en-US" dirty="0"/>
          </a:p>
        </p:txBody>
      </p:sp>
    </p:spTree>
    <p:extLst>
      <p:ext uri="{BB962C8B-B14F-4D97-AF65-F5344CB8AC3E}">
        <p14:creationId xmlns:p14="http://schemas.microsoft.com/office/powerpoint/2010/main" val="4211581971"/>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97705" y="3145568"/>
            <a:ext cx="1994780" cy="2321251"/>
            <a:chOff x="4597705" y="3145568"/>
            <a:chExt cx="1994780" cy="2321251"/>
          </a:xfrm>
        </p:grpSpPr>
        <p:grpSp>
          <p:nvGrpSpPr>
            <p:cNvPr id="89" name="Group 88"/>
            <p:cNvGrpSpPr/>
            <p:nvPr/>
          </p:nvGrpSpPr>
          <p:grpSpPr>
            <a:xfrm flipH="1">
              <a:off x="4597705" y="4038600"/>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6" name="Group 215"/>
            <p:cNvGrpSpPr/>
            <p:nvPr/>
          </p:nvGrpSpPr>
          <p:grpSpPr>
            <a:xfrm>
              <a:off x="5515006" y="3145568"/>
              <a:ext cx="662528" cy="2033118"/>
              <a:chOff x="4212578" y="2298229"/>
              <a:chExt cx="1388674"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8" y="5333407"/>
                <a:ext cx="999195"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 name="connsiteX0" fmla="*/ -1 w 838199"/>
                  <a:gd name="connsiteY0" fmla="*/ 1028700 h 1028700"/>
                  <a:gd name="connsiteX1" fmla="*/ 469899 w 838199"/>
                  <a:gd name="connsiteY1" fmla="*/ 0 h 1028700"/>
                  <a:gd name="connsiteX2" fmla="*/ 838199 w 838199"/>
                  <a:gd name="connsiteY2" fmla="*/ 1003300 h 1028700"/>
                </a:gdLst>
                <a:ahLst/>
                <a:cxnLst>
                  <a:cxn ang="0">
                    <a:pos x="connsiteX0" y="connsiteY0"/>
                  </a:cxn>
                  <a:cxn ang="0">
                    <a:pos x="connsiteX1" y="connsiteY1"/>
                  </a:cxn>
                  <a:cxn ang="0">
                    <a:pos x="connsiteX2" y="connsiteY2"/>
                  </a:cxn>
                </a:cxnLst>
                <a:rect l="l" t="t" r="r" b="b"/>
                <a:pathLst>
                  <a:path w="838199" h="1028700">
                    <a:moveTo>
                      <a:pt x="-1" y="1028700"/>
                    </a:moveTo>
                    <a:lnTo>
                      <a:pt x="469899" y="0"/>
                    </a:lnTo>
                    <a:lnTo>
                      <a:pt x="838199"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4496236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81200" y="5476101"/>
            <a:ext cx="5410200" cy="553998"/>
          </a:xfrm>
          <a:prstGeom prst="rect">
            <a:avLst/>
          </a:prstGeom>
          <a:noFill/>
        </p:spPr>
        <p:txBody>
          <a:bodyPr wrap="square" rtlCol="0">
            <a:spAutoFit/>
          </a:bodyPr>
          <a:lstStyle/>
          <a:p>
            <a:pPr algn="ctr"/>
            <a:r>
              <a:rPr lang="en-US" sz="3000" dirty="0" smtClean="0"/>
              <a:t>(Click anywhere to begin)</a:t>
            </a:r>
            <a:endParaRPr lang="en-US" sz="3000" dirty="0"/>
          </a:p>
        </p:txBody>
      </p:sp>
      <p:sp>
        <p:nvSpPr>
          <p:cNvPr id="6" name="Title 1"/>
          <p:cNvSpPr>
            <a:spLocks noGrp="1"/>
          </p:cNvSpPr>
          <p:nvPr>
            <p:ph type="title"/>
          </p:nvPr>
        </p:nvSpPr>
        <p:spPr>
          <a:xfrm>
            <a:off x="457200" y="-487362"/>
            <a:ext cx="8229600" cy="5897562"/>
          </a:xfrm>
        </p:spPr>
        <p:txBody>
          <a:bodyPr>
            <a:normAutofit/>
          </a:bodyPr>
          <a:lstStyle/>
          <a:p>
            <a:r>
              <a:rPr lang="en-US" dirty="0" smtClean="0"/>
              <a:t>Your mission is to get the farmer, the fox, the chicken, and the grain across the river without losing any of them. Clicking on an object will cause the farmer to take that object across the river. Good luck!</a:t>
            </a:r>
            <a:endParaRPr lang="en-US" dirty="0"/>
          </a:p>
        </p:txBody>
      </p:sp>
    </p:spTree>
    <p:extLst>
      <p:ext uri="{BB962C8B-B14F-4D97-AF65-F5344CB8AC3E}">
        <p14:creationId xmlns:p14="http://schemas.microsoft.com/office/powerpoint/2010/main" val="414231628"/>
      </p:ext>
    </p:extLst>
  </p:cSld>
  <p:clrMapOvr>
    <a:masterClrMapping/>
  </p:clrMapOvr>
  <p:transition spd="slow">
    <p:fade/>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97705" y="3145568"/>
            <a:ext cx="1994780" cy="2321251"/>
            <a:chOff x="4597705" y="3145568"/>
            <a:chExt cx="1994780" cy="2321251"/>
          </a:xfrm>
        </p:grpSpPr>
        <p:grpSp>
          <p:nvGrpSpPr>
            <p:cNvPr id="89" name="Group 88"/>
            <p:cNvGrpSpPr/>
            <p:nvPr/>
          </p:nvGrpSpPr>
          <p:grpSpPr>
            <a:xfrm flipH="1">
              <a:off x="4597705" y="4038600"/>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6" name="Group 215"/>
            <p:cNvGrpSpPr/>
            <p:nvPr/>
          </p:nvGrpSpPr>
          <p:grpSpPr>
            <a:xfrm>
              <a:off x="5515006" y="3145568"/>
              <a:ext cx="662528" cy="2033118"/>
              <a:chOff x="4212578" y="2298229"/>
              <a:chExt cx="1388674"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8" y="5333407"/>
                <a:ext cx="999195"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 name="connsiteX0" fmla="*/ -1 w 838199"/>
                  <a:gd name="connsiteY0" fmla="*/ 1028700 h 1028700"/>
                  <a:gd name="connsiteX1" fmla="*/ 469899 w 838199"/>
                  <a:gd name="connsiteY1" fmla="*/ 0 h 1028700"/>
                  <a:gd name="connsiteX2" fmla="*/ 838199 w 838199"/>
                  <a:gd name="connsiteY2" fmla="*/ 1003300 h 1028700"/>
                </a:gdLst>
                <a:ahLst/>
                <a:cxnLst>
                  <a:cxn ang="0">
                    <a:pos x="connsiteX0" y="connsiteY0"/>
                  </a:cxn>
                  <a:cxn ang="0">
                    <a:pos x="connsiteX1" y="connsiteY1"/>
                  </a:cxn>
                  <a:cxn ang="0">
                    <a:pos x="connsiteX2" y="connsiteY2"/>
                  </a:cxn>
                </a:cxnLst>
                <a:rect l="l" t="t" r="r" b="b"/>
                <a:pathLst>
                  <a:path w="838199" h="1028700">
                    <a:moveTo>
                      <a:pt x="-1" y="1028700"/>
                    </a:moveTo>
                    <a:lnTo>
                      <a:pt x="469899" y="0"/>
                    </a:lnTo>
                    <a:lnTo>
                      <a:pt x="838199"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460749351"/>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44444E-6 2.22222E-6 L -0.30886 -0.24722 " pathEditMode="relative" rAng="0" ptsTypes="AA">
                                      <p:cBhvr>
                                        <p:cTn id="6" dur="2000" fill="hold"/>
                                        <p:tgtEl>
                                          <p:spTgt spid="2"/>
                                        </p:tgtEl>
                                        <p:attrNameLst>
                                          <p:attrName>ppt_x</p:attrName>
                                          <p:attrName>ppt_y</p:attrName>
                                        </p:attrNameLst>
                                      </p:cBhvr>
                                      <p:rCtr x="-15451" y="-1236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5" name="Group 84"/>
          <p:cNvGrpSpPr/>
          <p:nvPr/>
        </p:nvGrpSpPr>
        <p:grpSpPr>
          <a:xfrm>
            <a:off x="114837" y="732578"/>
            <a:ext cx="1994780" cy="891153"/>
            <a:chOff x="805646" y="504127"/>
            <a:chExt cx="2448280" cy="1093751"/>
          </a:xfrm>
        </p:grpSpPr>
        <p:sp>
          <p:nvSpPr>
            <p:cNvPr id="86" name="Freeform 8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7" name="Group 86"/>
            <p:cNvGrpSpPr/>
            <p:nvPr/>
          </p:nvGrpSpPr>
          <p:grpSpPr>
            <a:xfrm>
              <a:off x="805646" y="504127"/>
              <a:ext cx="2448280" cy="1093751"/>
              <a:chOff x="805646" y="504127"/>
              <a:chExt cx="2448280" cy="1093751"/>
            </a:xfrm>
          </p:grpSpPr>
          <p:sp>
            <p:nvSpPr>
              <p:cNvPr id="88" name="Freeform 8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2437062" y="504127"/>
                <a:ext cx="816864" cy="634589"/>
                <a:chOff x="2437062" y="504127"/>
                <a:chExt cx="816864" cy="634589"/>
              </a:xfrm>
            </p:grpSpPr>
            <p:sp>
              <p:nvSpPr>
                <p:cNvPr id="156" name="Freeform 15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4" name="Group 163"/>
          <p:cNvGrpSpPr/>
          <p:nvPr/>
        </p:nvGrpSpPr>
        <p:grpSpPr>
          <a:xfrm>
            <a:off x="7033443" y="5505696"/>
            <a:ext cx="697543" cy="1081423"/>
            <a:chOff x="2852607" y="2643821"/>
            <a:chExt cx="1921794" cy="2979420"/>
          </a:xfrm>
        </p:grpSpPr>
        <p:grpSp>
          <p:nvGrpSpPr>
            <p:cNvPr id="165" name="Group 164"/>
            <p:cNvGrpSpPr/>
            <p:nvPr/>
          </p:nvGrpSpPr>
          <p:grpSpPr>
            <a:xfrm>
              <a:off x="2852607" y="2643821"/>
              <a:ext cx="1921794" cy="2979420"/>
              <a:chOff x="1905000" y="1463040"/>
              <a:chExt cx="1921794" cy="2979420"/>
            </a:xfrm>
          </p:grpSpPr>
          <p:grpSp>
            <p:nvGrpSpPr>
              <p:cNvPr id="182" name="Group 181"/>
              <p:cNvGrpSpPr/>
              <p:nvPr/>
            </p:nvGrpSpPr>
            <p:grpSpPr>
              <a:xfrm>
                <a:off x="1905000" y="1463040"/>
                <a:ext cx="1921794" cy="2979420"/>
                <a:chOff x="4429191" y="1310640"/>
                <a:chExt cx="1921794" cy="2979420"/>
              </a:xfrm>
            </p:grpSpPr>
            <p:sp>
              <p:nvSpPr>
                <p:cNvPr id="184" name="Freeform 18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7" name="TextBox 18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3" name="Freeform 18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6" name="Freeform 16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9" name="Group 388"/>
          <p:cNvGrpSpPr/>
          <p:nvPr/>
        </p:nvGrpSpPr>
        <p:grpSpPr>
          <a:xfrm>
            <a:off x="1909103" y="2165010"/>
            <a:ext cx="1668494" cy="1611381"/>
            <a:chOff x="1688367" y="2339340"/>
            <a:chExt cx="1668494" cy="1611381"/>
          </a:xfrm>
        </p:grpSpPr>
        <p:sp>
          <p:nvSpPr>
            <p:cNvPr id="390" name="Freeform 3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3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2" name="Group 391"/>
            <p:cNvGrpSpPr/>
            <p:nvPr/>
          </p:nvGrpSpPr>
          <p:grpSpPr>
            <a:xfrm>
              <a:off x="1688367" y="3065315"/>
              <a:ext cx="1668494" cy="885406"/>
              <a:chOff x="1688367" y="3065315"/>
              <a:chExt cx="1668494" cy="885406"/>
            </a:xfrm>
          </p:grpSpPr>
          <p:sp>
            <p:nvSpPr>
              <p:cNvPr id="393" name="Freeform 3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4" name="Group 393"/>
              <p:cNvGrpSpPr/>
              <p:nvPr/>
            </p:nvGrpSpPr>
            <p:grpSpPr>
              <a:xfrm>
                <a:off x="1770097" y="3662588"/>
                <a:ext cx="1427235" cy="288133"/>
                <a:chOff x="1770097" y="3657600"/>
                <a:chExt cx="1427235" cy="288133"/>
              </a:xfrm>
            </p:grpSpPr>
            <p:sp>
              <p:nvSpPr>
                <p:cNvPr id="395" name="Rectangle 3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3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7" name="Freeform 39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Freeform 397">
            <a:hlinkClick r:id="rId3" action="ppaction://hlinksldjump"/>
          </p:cNvPr>
          <p:cNvSpPr/>
          <p:nvPr/>
        </p:nvSpPr>
        <p:spPr>
          <a:xfrm>
            <a:off x="7009289" y="54878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Freeform 398">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Freeform 399">
            <a:hlinkClick r:id="rId3"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70832746"/>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6 – you take the grain back across to the other side</a:t>
            </a:r>
            <a:endParaRPr lang="en-US" dirty="0"/>
          </a:p>
        </p:txBody>
      </p:sp>
    </p:spTree>
    <p:extLst>
      <p:ext uri="{BB962C8B-B14F-4D97-AF65-F5344CB8AC3E}">
        <p14:creationId xmlns:p14="http://schemas.microsoft.com/office/powerpoint/2010/main" val="981302868"/>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4728381" y="3224682"/>
            <a:ext cx="1668494" cy="2242137"/>
            <a:chOff x="4728381" y="3224682"/>
            <a:chExt cx="1668494" cy="2242137"/>
          </a:xfrm>
        </p:grpSpPr>
        <p:grpSp>
          <p:nvGrpSpPr>
            <p:cNvPr id="191" name="Group 190"/>
            <p:cNvGrpSpPr/>
            <p:nvPr/>
          </p:nvGrpSpPr>
          <p:grpSpPr>
            <a:xfrm>
              <a:off x="4824538" y="4054898"/>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5540252" y="3224682"/>
              <a:ext cx="662528" cy="2033118"/>
              <a:chOff x="4212578" y="2298229"/>
              <a:chExt cx="1388674"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999198"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 name="connsiteX0" fmla="*/ 1 w 838201"/>
                  <a:gd name="connsiteY0" fmla="*/ 1028700 h 1028700"/>
                  <a:gd name="connsiteX1" fmla="*/ 469901 w 838201"/>
                  <a:gd name="connsiteY1" fmla="*/ 0 h 1028700"/>
                  <a:gd name="connsiteX2" fmla="*/ 838201 w 838201"/>
                  <a:gd name="connsiteY2" fmla="*/ 1003300 h 1028700"/>
                </a:gdLst>
                <a:ahLst/>
                <a:cxnLst>
                  <a:cxn ang="0">
                    <a:pos x="connsiteX0" y="connsiteY0"/>
                  </a:cxn>
                  <a:cxn ang="0">
                    <a:pos x="connsiteX1" y="connsiteY1"/>
                  </a:cxn>
                  <a:cxn ang="0">
                    <a:pos x="connsiteX2" y="connsiteY2"/>
                  </a:cxn>
                </a:cxnLst>
                <a:rect l="l" t="t" r="r" b="b"/>
                <a:pathLst>
                  <a:path w="838201" h="1028700">
                    <a:moveTo>
                      <a:pt x="1" y="1028700"/>
                    </a:moveTo>
                    <a:lnTo>
                      <a:pt x="469901" y="0"/>
                    </a:lnTo>
                    <a:lnTo>
                      <a:pt x="8382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44350477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4728381" y="3224682"/>
            <a:ext cx="1668494" cy="2242137"/>
            <a:chOff x="4728381" y="3224682"/>
            <a:chExt cx="1668494" cy="2242137"/>
          </a:xfrm>
        </p:grpSpPr>
        <p:grpSp>
          <p:nvGrpSpPr>
            <p:cNvPr id="191" name="Group 190"/>
            <p:cNvGrpSpPr/>
            <p:nvPr/>
          </p:nvGrpSpPr>
          <p:grpSpPr>
            <a:xfrm>
              <a:off x="4824538" y="4054898"/>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5540252" y="3224682"/>
              <a:ext cx="662528" cy="2033118"/>
              <a:chOff x="4212578" y="2298229"/>
              <a:chExt cx="1388674"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999198"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 name="connsiteX0" fmla="*/ 1 w 838201"/>
                  <a:gd name="connsiteY0" fmla="*/ 1028700 h 1028700"/>
                  <a:gd name="connsiteX1" fmla="*/ 469901 w 838201"/>
                  <a:gd name="connsiteY1" fmla="*/ 0 h 1028700"/>
                  <a:gd name="connsiteX2" fmla="*/ 838201 w 838201"/>
                  <a:gd name="connsiteY2" fmla="*/ 1003300 h 1028700"/>
                </a:gdLst>
                <a:ahLst/>
                <a:cxnLst>
                  <a:cxn ang="0">
                    <a:pos x="connsiteX0" y="connsiteY0"/>
                  </a:cxn>
                  <a:cxn ang="0">
                    <a:pos x="connsiteX1" y="connsiteY1"/>
                  </a:cxn>
                  <a:cxn ang="0">
                    <a:pos x="connsiteX2" y="connsiteY2"/>
                  </a:cxn>
                </a:cxnLst>
                <a:rect l="l" t="t" r="r" b="b"/>
                <a:pathLst>
                  <a:path w="838201" h="1028700">
                    <a:moveTo>
                      <a:pt x="1" y="1028700"/>
                    </a:moveTo>
                    <a:lnTo>
                      <a:pt x="469901" y="0"/>
                    </a:lnTo>
                    <a:lnTo>
                      <a:pt x="8382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313837203"/>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4.81481E-6 L -0.33229 -0.22037 " pathEditMode="relative" rAng="0" ptsTypes="AA">
                                      <p:cBhvr>
                                        <p:cTn id="6" dur="2000" fill="hold"/>
                                        <p:tgtEl>
                                          <p:spTgt spid="2"/>
                                        </p:tgtEl>
                                        <p:attrNameLst>
                                          <p:attrName>ppt_x</p:attrName>
                                          <p:attrName>ppt_y</p:attrName>
                                        </p:attrNameLst>
                                      </p:cBhvr>
                                      <p:rCtr x="-16615" y="-110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8" name="Freeform 107">
            <a:hlinkClick r:id="rId2" action="ppaction://hlinksldjump"/>
          </p:cNvPr>
          <p:cNvSpPr/>
          <p:nvPr/>
        </p:nvSpPr>
        <p:spPr>
          <a:xfrm flipH="1">
            <a:off x="7247247" y="3447144"/>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a:hlinkClick r:id="rId2"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78359436"/>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6 – you take yourself back across to the other side</a:t>
            </a:r>
            <a:endParaRPr lang="en-US" dirty="0"/>
          </a:p>
        </p:txBody>
      </p:sp>
    </p:spTree>
    <p:extLst>
      <p:ext uri="{BB962C8B-B14F-4D97-AF65-F5344CB8AC3E}">
        <p14:creationId xmlns:p14="http://schemas.microsoft.com/office/powerpoint/2010/main" val="2130838375"/>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728381" y="3125306"/>
            <a:ext cx="1668494" cy="2341513"/>
            <a:chOff x="4728381" y="3125306"/>
            <a:chExt cx="1668494" cy="2341513"/>
          </a:xfrm>
        </p:grpSpPr>
        <p:grpSp>
          <p:nvGrpSpPr>
            <p:cNvPr id="216" name="Group 215"/>
            <p:cNvGrpSpPr/>
            <p:nvPr/>
          </p:nvGrpSpPr>
          <p:grpSpPr>
            <a:xfrm>
              <a:off x="4862085" y="3125306"/>
              <a:ext cx="692531" cy="2033118"/>
              <a:chOff x="4212578" y="2298229"/>
              <a:chExt cx="1451561"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95300924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728381" y="3125306"/>
            <a:ext cx="1668494" cy="2341513"/>
            <a:chOff x="4728381" y="3125306"/>
            <a:chExt cx="1668494" cy="2341513"/>
          </a:xfrm>
        </p:grpSpPr>
        <p:grpSp>
          <p:nvGrpSpPr>
            <p:cNvPr id="216" name="Group 215"/>
            <p:cNvGrpSpPr/>
            <p:nvPr/>
          </p:nvGrpSpPr>
          <p:grpSpPr>
            <a:xfrm>
              <a:off x="4862085" y="3125306"/>
              <a:ext cx="692531" cy="2033118"/>
              <a:chOff x="4212578" y="2298229"/>
              <a:chExt cx="1451561"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200896794"/>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1.11111E-6 L -0.33264 -0.22153 " pathEditMode="relative" rAng="0" ptsTypes="AA">
                                      <p:cBhvr>
                                        <p:cTn id="6" dur="2000" fill="hold"/>
                                        <p:tgtEl>
                                          <p:spTgt spid="2"/>
                                        </p:tgtEl>
                                        <p:attrNameLst>
                                          <p:attrName>ppt_x</p:attrName>
                                          <p:attrName>ppt_y</p:attrName>
                                        </p:attrNameLst>
                                      </p:cBhvr>
                                      <p:rCtr x="-16632" y="-110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176">
            <a:hlinkClick r:id="rId2" action="ppaction://hlinksldjump"/>
          </p:cNvPr>
          <p:cNvSpPr/>
          <p:nvPr/>
        </p:nvSpPr>
        <p:spPr>
          <a:xfrm flipH="1">
            <a:off x="7213574" y="345315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a:hlinkClick r:id="rId3" action="ppaction://hlinksldjump"/>
          </p:cNvPr>
          <p:cNvSpPr/>
          <p:nvPr/>
        </p:nvSpPr>
        <p:spPr>
          <a:xfrm>
            <a:off x="6987669" y="547000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a:hlinkClick r:id="rId5" action="ppaction://hlinksldjump"/>
          </p:cNvPr>
          <p:cNvSpPr/>
          <p:nvPr/>
        </p:nvSpPr>
        <p:spPr>
          <a:xfrm>
            <a:off x="1985736" y="150174"/>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4195605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Freeform 11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4" name="Freeform 1023">
            <a:hlinkClick r:id="rId5"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55342835"/>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7 STUFF</a:t>
            </a:r>
            <a:endParaRPr lang="en-US" dirty="0"/>
          </a:p>
        </p:txBody>
      </p:sp>
    </p:spTree>
    <p:extLst>
      <p:ext uri="{BB962C8B-B14F-4D97-AF65-F5344CB8AC3E}">
        <p14:creationId xmlns:p14="http://schemas.microsoft.com/office/powerpoint/2010/main" val="1765547199"/>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7 – you go back all by yourself </a:t>
            </a:r>
            <a:r>
              <a:rPr lang="en-US" smtClean="0"/>
              <a:t>(weirdo)</a:t>
            </a:r>
            <a:endParaRPr lang="en-US" dirty="0"/>
          </a:p>
        </p:txBody>
      </p:sp>
    </p:spTree>
    <p:extLst>
      <p:ext uri="{BB962C8B-B14F-4D97-AF65-F5344CB8AC3E}">
        <p14:creationId xmlns:p14="http://schemas.microsoft.com/office/powerpoint/2010/main" val="1384212091"/>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89492037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24854811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48148E-6 L 0.33281 0.22153 " pathEditMode="relative" rAng="0" ptsTypes="AA">
                                      <p:cBhvr>
                                        <p:cTn id="6" dur="2000" fill="hold"/>
                                        <p:tgtEl>
                                          <p:spTgt spid="2"/>
                                        </p:tgtEl>
                                        <p:attrNameLst>
                                          <p:attrName>ppt_x</p:attrName>
                                          <p:attrName>ppt_y</p:attrName>
                                        </p:attrNameLst>
                                      </p:cBhvr>
                                      <p:rCtr x="16632" y="110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6642452" y="3365595"/>
            <a:ext cx="780072" cy="2033118"/>
            <a:chOff x="4029089" y="2298229"/>
            <a:chExt cx="1635050"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85" name="Freeform 84">
            <a:hlinkClick r:id="rId2" action="ppaction://hlinksldjump"/>
          </p:cNvPr>
          <p:cNvSpPr/>
          <p:nvPr/>
        </p:nvSpPr>
        <p:spPr>
          <a:xfrm flipH="1">
            <a:off x="7213574" y="345315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85">
            <a:hlinkClick r:id="rId3" action="ppaction://hlinksldjump"/>
          </p:cNvPr>
          <p:cNvSpPr/>
          <p:nvPr/>
        </p:nvSpPr>
        <p:spPr>
          <a:xfrm>
            <a:off x="6987669" y="547000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a:hlinkClick r:id="rId5" action="ppaction://hlinksldjump"/>
          </p:cNvPr>
          <p:cNvSpPr/>
          <p:nvPr/>
        </p:nvSpPr>
        <p:spPr>
          <a:xfrm>
            <a:off x="6569688" y="3308691"/>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2986799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7 – you go back for the fox</a:t>
            </a:r>
            <a:endParaRPr lang="en-US" dirty="0"/>
          </a:p>
        </p:txBody>
      </p:sp>
    </p:spTree>
    <p:extLst>
      <p:ext uri="{BB962C8B-B14F-4D97-AF65-F5344CB8AC3E}">
        <p14:creationId xmlns:p14="http://schemas.microsoft.com/office/powerpoint/2010/main" val="928312291"/>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3092762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77014691"/>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48148E-6 L 0.33281 0.22153 " pathEditMode="relative" rAng="0" ptsTypes="AA">
                                      <p:cBhvr>
                                        <p:cTn id="6" dur="2000" fill="hold"/>
                                        <p:tgtEl>
                                          <p:spTgt spid="2"/>
                                        </p:tgtEl>
                                        <p:attrNameLst>
                                          <p:attrName>ppt_x</p:attrName>
                                          <p:attrName>ppt_y</p:attrName>
                                        </p:attrNameLst>
                                      </p:cBhvr>
                                      <p:rCtr x="16632" y="110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p:cNvGrpSpPr/>
          <p:nvPr/>
        </p:nvGrpSpPr>
        <p:grpSpPr>
          <a:xfrm>
            <a:off x="4597705" y="3145568"/>
            <a:ext cx="1994780" cy="2321251"/>
            <a:chOff x="4597705" y="3145568"/>
            <a:chExt cx="1994780" cy="2321251"/>
          </a:xfrm>
        </p:grpSpPr>
        <p:grpSp>
          <p:nvGrpSpPr>
            <p:cNvPr id="187" name="Group 186"/>
            <p:cNvGrpSpPr/>
            <p:nvPr/>
          </p:nvGrpSpPr>
          <p:grpSpPr>
            <a:xfrm flipH="1">
              <a:off x="4597705" y="4038600"/>
              <a:ext cx="1994780" cy="891153"/>
              <a:chOff x="805646" y="504127"/>
              <a:chExt cx="2448280" cy="1093751"/>
            </a:xfrm>
          </p:grpSpPr>
          <p:sp>
            <p:nvSpPr>
              <p:cNvPr id="206" name="Freeform 20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7" name="Group 206"/>
              <p:cNvGrpSpPr/>
              <p:nvPr/>
            </p:nvGrpSpPr>
            <p:grpSpPr>
              <a:xfrm>
                <a:off x="805646" y="504127"/>
                <a:ext cx="2448280" cy="1093751"/>
                <a:chOff x="805646" y="504127"/>
                <a:chExt cx="2448280" cy="1093751"/>
              </a:xfrm>
            </p:grpSpPr>
            <p:sp>
              <p:nvSpPr>
                <p:cNvPr id="208" name="Freeform 20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2437062" y="504127"/>
                  <a:ext cx="816864" cy="634589"/>
                  <a:chOff x="2437062" y="504127"/>
                  <a:chExt cx="816864" cy="634589"/>
                </a:xfrm>
              </p:grpSpPr>
              <p:sp>
                <p:nvSpPr>
                  <p:cNvPr id="216" name="Freeform 21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Freeform 21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21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Oval 21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22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Oval 22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22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8" name="Group 187"/>
            <p:cNvGrpSpPr/>
            <p:nvPr/>
          </p:nvGrpSpPr>
          <p:grpSpPr>
            <a:xfrm>
              <a:off x="5515006" y="3145568"/>
              <a:ext cx="662528" cy="2033118"/>
              <a:chOff x="4212578" y="2298229"/>
              <a:chExt cx="1388674" cy="4261466"/>
            </a:xfrm>
          </p:grpSpPr>
          <p:sp>
            <p:nvSpPr>
              <p:cNvPr id="197" name="Freeform 19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4392438" y="5333407"/>
                <a:ext cx="999195"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 name="connsiteX0" fmla="*/ -1 w 838199"/>
                  <a:gd name="connsiteY0" fmla="*/ 1028700 h 1028700"/>
                  <a:gd name="connsiteX1" fmla="*/ 469899 w 838199"/>
                  <a:gd name="connsiteY1" fmla="*/ 0 h 1028700"/>
                  <a:gd name="connsiteX2" fmla="*/ 838199 w 838199"/>
                  <a:gd name="connsiteY2" fmla="*/ 1003300 h 1028700"/>
                </a:gdLst>
                <a:ahLst/>
                <a:cxnLst>
                  <a:cxn ang="0">
                    <a:pos x="connsiteX0" y="connsiteY0"/>
                  </a:cxn>
                  <a:cxn ang="0">
                    <a:pos x="connsiteX1" y="connsiteY1"/>
                  </a:cxn>
                  <a:cxn ang="0">
                    <a:pos x="connsiteX2" y="connsiteY2"/>
                  </a:cxn>
                </a:cxnLst>
                <a:rect l="l" t="t" r="r" b="b"/>
                <a:pathLst>
                  <a:path w="838199" h="1028700">
                    <a:moveTo>
                      <a:pt x="-1" y="1028700"/>
                    </a:moveTo>
                    <a:lnTo>
                      <a:pt x="469899" y="0"/>
                    </a:lnTo>
                    <a:lnTo>
                      <a:pt x="838199"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9" name="Group 198"/>
              <p:cNvGrpSpPr/>
              <p:nvPr/>
            </p:nvGrpSpPr>
            <p:grpSpPr>
              <a:xfrm>
                <a:off x="4475823" y="4038992"/>
                <a:ext cx="442695" cy="1204307"/>
                <a:chOff x="1409647" y="3886592"/>
                <a:chExt cx="442695" cy="1204307"/>
              </a:xfrm>
            </p:grpSpPr>
            <p:sp>
              <p:nvSpPr>
                <p:cNvPr id="204" name="Freeform 20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199"/>
              <p:cNvGrpSpPr/>
              <p:nvPr/>
            </p:nvGrpSpPr>
            <p:grpSpPr>
              <a:xfrm flipH="1">
                <a:off x="4994228" y="4036801"/>
                <a:ext cx="442695" cy="1204307"/>
                <a:chOff x="4028134" y="4038992"/>
                <a:chExt cx="442695" cy="1204307"/>
              </a:xfrm>
            </p:grpSpPr>
            <p:sp>
              <p:nvSpPr>
                <p:cNvPr id="202" name="Freeform 20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1" name="Oval 20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89" name="Group 188"/>
            <p:cNvGrpSpPr/>
            <p:nvPr/>
          </p:nvGrpSpPr>
          <p:grpSpPr>
            <a:xfrm>
              <a:off x="4728381" y="3855438"/>
              <a:ext cx="1668494" cy="1611381"/>
              <a:chOff x="1688367" y="2339340"/>
              <a:chExt cx="1668494" cy="1611381"/>
            </a:xfrm>
          </p:grpSpPr>
          <p:sp>
            <p:nvSpPr>
              <p:cNvPr id="190" name="Freeform 1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2" name="Group 191"/>
              <p:cNvGrpSpPr/>
              <p:nvPr/>
            </p:nvGrpSpPr>
            <p:grpSpPr>
              <a:xfrm>
                <a:off x="1688367" y="3065315"/>
                <a:ext cx="1668494" cy="885406"/>
                <a:chOff x="1688367" y="3065315"/>
                <a:chExt cx="1668494" cy="885406"/>
              </a:xfrm>
            </p:grpSpPr>
            <p:sp>
              <p:nvSpPr>
                <p:cNvPr id="193" name="Freeform 1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4" name="Group 193"/>
                <p:cNvGrpSpPr/>
                <p:nvPr/>
              </p:nvGrpSpPr>
              <p:grpSpPr>
                <a:xfrm>
                  <a:off x="1770097" y="3662588"/>
                  <a:ext cx="1427235" cy="288133"/>
                  <a:chOff x="1770097" y="3657600"/>
                  <a:chExt cx="1427235" cy="288133"/>
                </a:xfrm>
              </p:grpSpPr>
              <p:sp>
                <p:nvSpPr>
                  <p:cNvPr id="195" name="Rectangle 1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02142077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44444E-6 2.22222E-6 L -0.30886 -0.24722 " pathEditMode="relative" rAng="0" ptsTypes="AA">
                                      <p:cBhvr>
                                        <p:cTn id="6" dur="2000" fill="hold"/>
                                        <p:tgtEl>
                                          <p:spTgt spid="186"/>
                                        </p:tgtEl>
                                        <p:attrNameLst>
                                          <p:attrName>ppt_x</p:attrName>
                                          <p:attrName>ppt_y</p:attrName>
                                        </p:attrNameLst>
                                      </p:cBhvr>
                                      <p:rCtr x="-15451" y="-1236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5" name="Group 84"/>
          <p:cNvGrpSpPr/>
          <p:nvPr/>
        </p:nvGrpSpPr>
        <p:grpSpPr>
          <a:xfrm>
            <a:off x="114837" y="732578"/>
            <a:ext cx="1994780" cy="891153"/>
            <a:chOff x="805646" y="504127"/>
            <a:chExt cx="2448280" cy="1093751"/>
          </a:xfrm>
        </p:grpSpPr>
        <p:sp>
          <p:nvSpPr>
            <p:cNvPr id="86" name="Freeform 85"/>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7" name="Group 86"/>
            <p:cNvGrpSpPr/>
            <p:nvPr/>
          </p:nvGrpSpPr>
          <p:grpSpPr>
            <a:xfrm>
              <a:off x="805646" y="504127"/>
              <a:ext cx="2448280" cy="1093751"/>
              <a:chOff x="805646" y="504127"/>
              <a:chExt cx="2448280" cy="1093751"/>
            </a:xfrm>
          </p:grpSpPr>
          <p:sp>
            <p:nvSpPr>
              <p:cNvPr id="88" name="Freeform 87"/>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2437062" y="504127"/>
                <a:ext cx="816864" cy="634589"/>
                <a:chOff x="2437062" y="504127"/>
                <a:chExt cx="816864" cy="634589"/>
              </a:xfrm>
            </p:grpSpPr>
            <p:sp>
              <p:nvSpPr>
                <p:cNvPr id="156" name="Freeform 155"/>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4" name="Group 163"/>
          <p:cNvGrpSpPr/>
          <p:nvPr/>
        </p:nvGrpSpPr>
        <p:grpSpPr>
          <a:xfrm>
            <a:off x="7033443" y="5505696"/>
            <a:ext cx="697543" cy="1081423"/>
            <a:chOff x="2852607" y="2643821"/>
            <a:chExt cx="1921794" cy="2979420"/>
          </a:xfrm>
        </p:grpSpPr>
        <p:grpSp>
          <p:nvGrpSpPr>
            <p:cNvPr id="165" name="Group 164"/>
            <p:cNvGrpSpPr/>
            <p:nvPr/>
          </p:nvGrpSpPr>
          <p:grpSpPr>
            <a:xfrm>
              <a:off x="2852607" y="2643821"/>
              <a:ext cx="1921794" cy="2979420"/>
              <a:chOff x="1905000" y="1463040"/>
              <a:chExt cx="1921794" cy="2979420"/>
            </a:xfrm>
          </p:grpSpPr>
          <p:grpSp>
            <p:nvGrpSpPr>
              <p:cNvPr id="182" name="Group 181"/>
              <p:cNvGrpSpPr/>
              <p:nvPr/>
            </p:nvGrpSpPr>
            <p:grpSpPr>
              <a:xfrm>
                <a:off x="1905000" y="1463040"/>
                <a:ext cx="1921794" cy="2979420"/>
                <a:chOff x="4429191" y="1310640"/>
                <a:chExt cx="1921794" cy="2979420"/>
              </a:xfrm>
            </p:grpSpPr>
            <p:sp>
              <p:nvSpPr>
                <p:cNvPr id="184" name="Freeform 18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87" name="TextBox 18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3" name="Freeform 18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6" name="Freeform 16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9" name="Group 388"/>
          <p:cNvGrpSpPr/>
          <p:nvPr/>
        </p:nvGrpSpPr>
        <p:grpSpPr>
          <a:xfrm>
            <a:off x="1909103" y="2165010"/>
            <a:ext cx="1668494" cy="1611381"/>
            <a:chOff x="1688367" y="2339340"/>
            <a:chExt cx="1668494" cy="1611381"/>
          </a:xfrm>
        </p:grpSpPr>
        <p:sp>
          <p:nvSpPr>
            <p:cNvPr id="390" name="Freeform 3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3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2" name="Group 391"/>
            <p:cNvGrpSpPr/>
            <p:nvPr/>
          </p:nvGrpSpPr>
          <p:grpSpPr>
            <a:xfrm>
              <a:off x="1688367" y="3065315"/>
              <a:ext cx="1668494" cy="885406"/>
              <a:chOff x="1688367" y="3065315"/>
              <a:chExt cx="1668494" cy="885406"/>
            </a:xfrm>
          </p:grpSpPr>
          <p:sp>
            <p:nvSpPr>
              <p:cNvPr id="393" name="Freeform 3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4" name="Group 393"/>
              <p:cNvGrpSpPr/>
              <p:nvPr/>
            </p:nvGrpSpPr>
            <p:grpSpPr>
              <a:xfrm>
                <a:off x="1770097" y="3662588"/>
                <a:ext cx="1427235" cy="288133"/>
                <a:chOff x="1770097" y="3657600"/>
                <a:chExt cx="1427235" cy="288133"/>
              </a:xfrm>
            </p:grpSpPr>
            <p:sp>
              <p:nvSpPr>
                <p:cNvPr id="395" name="Rectangle 3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3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97" name="Freeform 39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Freeform 397">
            <a:hlinkClick r:id="rId3" action="ppaction://hlinksldjump"/>
          </p:cNvPr>
          <p:cNvSpPr/>
          <p:nvPr/>
        </p:nvSpPr>
        <p:spPr>
          <a:xfrm>
            <a:off x="7009289" y="54878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Freeform 398">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Freeform 399">
            <a:hlinkClick r:id="rId3"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43698321"/>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1 – Choosing to take the fox, leads to a game over</a:t>
            </a:r>
            <a:endParaRPr lang="en-US" dirty="0"/>
          </a:p>
        </p:txBody>
      </p:sp>
    </p:spTree>
    <p:extLst>
      <p:ext uri="{BB962C8B-B14F-4D97-AF65-F5344CB8AC3E}">
        <p14:creationId xmlns:p14="http://schemas.microsoft.com/office/powerpoint/2010/main" val="1835643442"/>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7 – you go back for the grain</a:t>
            </a:r>
            <a:endParaRPr lang="en-US" dirty="0"/>
          </a:p>
        </p:txBody>
      </p:sp>
    </p:spTree>
    <p:extLst>
      <p:ext uri="{BB962C8B-B14F-4D97-AF65-F5344CB8AC3E}">
        <p14:creationId xmlns:p14="http://schemas.microsoft.com/office/powerpoint/2010/main" val="4046682897"/>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1405780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7" name="Group 116"/>
          <p:cNvGrpSpPr/>
          <p:nvPr/>
        </p:nvGrpSpPr>
        <p:grpSpPr>
          <a:xfrm>
            <a:off x="7033443" y="5505696"/>
            <a:ext cx="697543" cy="1081423"/>
            <a:chOff x="2852607" y="2643821"/>
            <a:chExt cx="1921794" cy="2979420"/>
          </a:xfrm>
        </p:grpSpPr>
        <p:grpSp>
          <p:nvGrpSpPr>
            <p:cNvPr id="118" name="Group 117"/>
            <p:cNvGrpSpPr/>
            <p:nvPr/>
          </p:nvGrpSpPr>
          <p:grpSpPr>
            <a:xfrm>
              <a:off x="2852607" y="2643821"/>
              <a:ext cx="1921794" cy="2979420"/>
              <a:chOff x="1905000" y="1463040"/>
              <a:chExt cx="1921794" cy="2979420"/>
            </a:xfrm>
          </p:grpSpPr>
          <p:grpSp>
            <p:nvGrpSpPr>
              <p:cNvPr id="171" name="Group 170"/>
              <p:cNvGrpSpPr/>
              <p:nvPr/>
            </p:nvGrpSpPr>
            <p:grpSpPr>
              <a:xfrm>
                <a:off x="1905000" y="1463040"/>
                <a:ext cx="1921794" cy="2979420"/>
                <a:chOff x="4429191" y="1310640"/>
                <a:chExt cx="1921794" cy="2979420"/>
              </a:xfrm>
            </p:grpSpPr>
            <p:sp>
              <p:nvSpPr>
                <p:cNvPr id="173" name="Freeform 172"/>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76" name="TextBox 175"/>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72" name="Freeform 171"/>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Freeform 15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4482"/>
            <a:ext cx="1668494" cy="2326239"/>
            <a:chOff x="1688367" y="1624482"/>
            <a:chExt cx="1668494" cy="2326239"/>
          </a:xfrm>
        </p:grpSpPr>
        <p:grpSp>
          <p:nvGrpSpPr>
            <p:cNvPr id="143" name="Group 142"/>
            <p:cNvGrpSpPr/>
            <p:nvPr/>
          </p:nvGrpSpPr>
          <p:grpSpPr>
            <a:xfrm>
              <a:off x="2450331" y="1624482"/>
              <a:ext cx="750069" cy="2033118"/>
              <a:chOff x="4029089" y="2298229"/>
              <a:chExt cx="1572163"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823183429"/>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48148E-6 L 0.33281 0.22153 " pathEditMode="relative" rAng="0" ptsTypes="AA">
                                      <p:cBhvr>
                                        <p:cTn id="6" dur="2000" fill="hold"/>
                                        <p:tgtEl>
                                          <p:spTgt spid="2"/>
                                        </p:tgtEl>
                                        <p:attrNameLst>
                                          <p:attrName>ppt_x</p:attrName>
                                          <p:attrName>ppt_y</p:attrName>
                                        </p:attrNameLst>
                                      </p:cBhvr>
                                      <p:rCtr x="16632" y="110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4728381" y="3224682"/>
            <a:ext cx="1668494" cy="2242137"/>
            <a:chOff x="4728381" y="3224682"/>
            <a:chExt cx="1668494" cy="2242137"/>
          </a:xfrm>
        </p:grpSpPr>
        <p:grpSp>
          <p:nvGrpSpPr>
            <p:cNvPr id="191" name="Group 190"/>
            <p:cNvGrpSpPr/>
            <p:nvPr/>
          </p:nvGrpSpPr>
          <p:grpSpPr>
            <a:xfrm>
              <a:off x="4824538" y="4054898"/>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a:off x="5540252" y="3224682"/>
              <a:ext cx="662528" cy="2033118"/>
              <a:chOff x="4212578" y="2298229"/>
              <a:chExt cx="1388674"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999198"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 name="connsiteX0" fmla="*/ 1 w 838201"/>
                  <a:gd name="connsiteY0" fmla="*/ 1028700 h 1028700"/>
                  <a:gd name="connsiteX1" fmla="*/ 469901 w 838201"/>
                  <a:gd name="connsiteY1" fmla="*/ 0 h 1028700"/>
                  <a:gd name="connsiteX2" fmla="*/ 838201 w 838201"/>
                  <a:gd name="connsiteY2" fmla="*/ 1003300 h 1028700"/>
                </a:gdLst>
                <a:ahLst/>
                <a:cxnLst>
                  <a:cxn ang="0">
                    <a:pos x="connsiteX0" y="connsiteY0"/>
                  </a:cxn>
                  <a:cxn ang="0">
                    <a:pos x="connsiteX1" y="connsiteY1"/>
                  </a:cxn>
                  <a:cxn ang="0">
                    <a:pos x="connsiteX2" y="connsiteY2"/>
                  </a:cxn>
                </a:cxnLst>
                <a:rect l="l" t="t" r="r" b="b"/>
                <a:pathLst>
                  <a:path w="838201" h="1028700">
                    <a:moveTo>
                      <a:pt x="1" y="1028700"/>
                    </a:moveTo>
                    <a:lnTo>
                      <a:pt x="469901" y="0"/>
                    </a:lnTo>
                    <a:lnTo>
                      <a:pt x="8382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27676193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4.81481E-6 L -0.33229 -0.22037 " pathEditMode="relative" rAng="0" ptsTypes="AA">
                                      <p:cBhvr>
                                        <p:cTn id="6" dur="2000" fill="hold"/>
                                        <p:tgtEl>
                                          <p:spTgt spid="2"/>
                                        </p:tgtEl>
                                        <p:attrNameLst>
                                          <p:attrName>ppt_x</p:attrName>
                                          <p:attrName>ppt_y</p:attrName>
                                        </p:attrNameLst>
                                      </p:cBhvr>
                                      <p:rCtr x="-16615" y="-110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8" name="Freeform 107">
            <a:hlinkClick r:id="rId2" action="ppaction://hlinksldjump"/>
          </p:cNvPr>
          <p:cNvSpPr/>
          <p:nvPr/>
        </p:nvSpPr>
        <p:spPr>
          <a:xfrm flipH="1">
            <a:off x="7247247" y="3447144"/>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a:hlinkClick r:id="rId2"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473149"/>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7 – you never clicked on your self to go back from step 5, but skipped straight to clicking on the chicken</a:t>
            </a:r>
            <a:endParaRPr lang="en-US" dirty="0"/>
          </a:p>
        </p:txBody>
      </p:sp>
    </p:spTree>
    <p:extLst>
      <p:ext uri="{BB962C8B-B14F-4D97-AF65-F5344CB8AC3E}">
        <p14:creationId xmlns:p14="http://schemas.microsoft.com/office/powerpoint/2010/main" val="2884149144"/>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728381" y="3125306"/>
            <a:ext cx="1668494" cy="2341513"/>
            <a:chOff x="4728381" y="3125306"/>
            <a:chExt cx="1668494" cy="2341513"/>
          </a:xfrm>
        </p:grpSpPr>
        <p:grpSp>
          <p:nvGrpSpPr>
            <p:cNvPr id="216" name="Group 215"/>
            <p:cNvGrpSpPr/>
            <p:nvPr/>
          </p:nvGrpSpPr>
          <p:grpSpPr>
            <a:xfrm>
              <a:off x="4862085" y="3125306"/>
              <a:ext cx="692531" cy="2033118"/>
              <a:chOff x="4212578" y="2298229"/>
              <a:chExt cx="1451561"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7243851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728381" y="3125306"/>
            <a:ext cx="1668494" cy="2341513"/>
            <a:chOff x="4728381" y="3125306"/>
            <a:chExt cx="1668494" cy="2341513"/>
          </a:xfrm>
        </p:grpSpPr>
        <p:grpSp>
          <p:nvGrpSpPr>
            <p:cNvPr id="216" name="Group 215"/>
            <p:cNvGrpSpPr/>
            <p:nvPr/>
          </p:nvGrpSpPr>
          <p:grpSpPr>
            <a:xfrm>
              <a:off x="4862085" y="3125306"/>
              <a:ext cx="692531" cy="2033118"/>
              <a:chOff x="4212578" y="2298229"/>
              <a:chExt cx="1451561" cy="4261466"/>
            </a:xfrm>
          </p:grpSpPr>
          <p:sp>
            <p:nvSpPr>
              <p:cNvPr id="217" name="Freeform 21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217"/>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4475823" y="4038992"/>
                <a:ext cx="442695" cy="1204307"/>
                <a:chOff x="1409647" y="3886592"/>
                <a:chExt cx="442695" cy="1204307"/>
              </a:xfrm>
            </p:grpSpPr>
            <p:sp>
              <p:nvSpPr>
                <p:cNvPr id="224" name="Freeform 2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0" name="Group 219"/>
              <p:cNvGrpSpPr/>
              <p:nvPr/>
            </p:nvGrpSpPr>
            <p:grpSpPr>
              <a:xfrm flipH="1">
                <a:off x="4994228" y="4036801"/>
                <a:ext cx="442695" cy="1204307"/>
                <a:chOff x="4028134" y="4038992"/>
                <a:chExt cx="442695" cy="1204307"/>
              </a:xfrm>
            </p:grpSpPr>
            <p:sp>
              <p:nvSpPr>
                <p:cNvPr id="222" name="Freeform 2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1" name="Oval 2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7" name="Group 116"/>
            <p:cNvGrpSpPr/>
            <p:nvPr/>
          </p:nvGrpSpPr>
          <p:grpSpPr>
            <a:xfrm>
              <a:off x="4728381" y="3855438"/>
              <a:ext cx="1668494" cy="1611381"/>
              <a:chOff x="1688367" y="2339340"/>
              <a:chExt cx="1668494" cy="1611381"/>
            </a:xfrm>
          </p:grpSpPr>
          <p:sp>
            <p:nvSpPr>
              <p:cNvPr id="118" name="Freeform 11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1688367" y="3065315"/>
                <a:ext cx="1668494" cy="885406"/>
                <a:chOff x="1688367" y="3065315"/>
                <a:chExt cx="1668494" cy="885406"/>
              </a:xfrm>
            </p:grpSpPr>
            <p:sp>
              <p:nvSpPr>
                <p:cNvPr id="155" name="Freeform 15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1770097" y="3662588"/>
                  <a:ext cx="1427235" cy="288133"/>
                  <a:chOff x="1770097" y="3657600"/>
                  <a:chExt cx="1427235" cy="288133"/>
                </a:xfrm>
              </p:grpSpPr>
              <p:sp>
                <p:nvSpPr>
                  <p:cNvPr id="157" name="Rectangle 15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191912990"/>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3.33333E-6 1.11111E-6 L -0.33264 -0.22153 " pathEditMode="relative" rAng="0" ptsTypes="AA">
                                      <p:cBhvr>
                                        <p:cTn id="6" dur="2000" fill="hold"/>
                                        <p:tgtEl>
                                          <p:spTgt spid="2"/>
                                        </p:tgtEl>
                                        <p:attrNameLst>
                                          <p:attrName>ppt_x</p:attrName>
                                          <p:attrName>ppt_y</p:attrName>
                                        </p:attrNameLst>
                                      </p:cBhvr>
                                      <p:rCtr x="-16632" y="-110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1686721" y="1606053"/>
            <a:ext cx="1879588" cy="2341513"/>
            <a:chOff x="1686721" y="1606053"/>
            <a:chExt cx="1879588" cy="2341513"/>
          </a:xfrm>
        </p:grpSpPr>
        <p:grpSp>
          <p:nvGrpSpPr>
            <p:cNvPr id="72" name="Group 71"/>
            <p:cNvGrpSpPr/>
            <p:nvPr/>
          </p:nvGrpSpPr>
          <p:grpSpPr>
            <a:xfrm>
              <a:off x="2446118" y="252294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descr="Left:  Group 1"/>
            <p:cNvGrpSpPr/>
            <p:nvPr/>
          </p:nvGrpSpPr>
          <p:grpSpPr>
            <a:xfrm>
              <a:off x="1686721" y="1606053"/>
              <a:ext cx="1668494" cy="2341513"/>
              <a:chOff x="4728381" y="3125306"/>
              <a:chExt cx="1668494" cy="2341513"/>
            </a:xfrm>
          </p:grpSpPr>
          <p:grpSp>
            <p:nvGrpSpPr>
              <p:cNvPr id="87" name="Group 86"/>
              <p:cNvGrpSpPr/>
              <p:nvPr/>
            </p:nvGrpSpPr>
            <p:grpSpPr>
              <a:xfrm>
                <a:off x="4862085" y="3125306"/>
                <a:ext cx="692531" cy="2033118"/>
                <a:chOff x="4212578" y="2298229"/>
                <a:chExt cx="1451561" cy="4261466"/>
              </a:xfrm>
            </p:grpSpPr>
            <p:sp>
              <p:nvSpPr>
                <p:cNvPr id="115" name="Freeform 11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4475823" y="4038992"/>
                  <a:ext cx="442695" cy="1204307"/>
                  <a:chOff x="1409647" y="3886592"/>
                  <a:chExt cx="442695" cy="1204307"/>
                </a:xfrm>
              </p:grpSpPr>
              <p:sp>
                <p:nvSpPr>
                  <p:cNvPr id="124" name="Freeform 1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p:cNvGrpSpPr/>
                <p:nvPr/>
              </p:nvGrpSpPr>
              <p:grpSpPr>
                <a:xfrm flipH="1">
                  <a:off x="4994228" y="4036801"/>
                  <a:ext cx="442695" cy="1204307"/>
                  <a:chOff x="4028134" y="4038992"/>
                  <a:chExt cx="442695" cy="1204307"/>
                </a:xfrm>
              </p:grpSpPr>
              <p:sp>
                <p:nvSpPr>
                  <p:cNvPr id="122" name="Freeform 1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Oval 1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8" name="Group 87"/>
              <p:cNvGrpSpPr/>
              <p:nvPr/>
            </p:nvGrpSpPr>
            <p:grpSpPr>
              <a:xfrm>
                <a:off x="4728381" y="3855438"/>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688367" y="3065315"/>
                  <a:ext cx="1668494" cy="885406"/>
                  <a:chOff x="1688367" y="3065315"/>
                  <a:chExt cx="1668494" cy="885406"/>
                </a:xfrm>
              </p:grpSpPr>
              <p:sp>
                <p:nvSpPr>
                  <p:cNvPr id="111" name="Freeform 1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770097" y="3662588"/>
                    <a:ext cx="1427235" cy="288133"/>
                    <a:chOff x="1770097" y="3657600"/>
                    <a:chExt cx="1427235" cy="288133"/>
                  </a:xfrm>
                </p:grpSpPr>
                <p:sp>
                  <p:nvSpPr>
                    <p:cNvPr id="113" name="Rectangle 1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spTree>
    <p:extLst>
      <p:ext uri="{BB962C8B-B14F-4D97-AF65-F5344CB8AC3E}">
        <p14:creationId xmlns:p14="http://schemas.microsoft.com/office/powerpoint/2010/main" val="155695089"/>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77778E-6 -1.11111E-6 L 0.33282 0.22315 " pathEditMode="relative" rAng="0" ptsTypes="AA">
                                      <p:cBhvr>
                                        <p:cTn id="6" dur="2000" fill="hold"/>
                                        <p:tgtEl>
                                          <p:spTgt spid="3"/>
                                        </p:tgtEl>
                                        <p:attrNameLst>
                                          <p:attrName>ppt_x</p:attrName>
                                          <p:attrName>ppt_y</p:attrName>
                                        </p:attrNameLst>
                                      </p:cBhvr>
                                      <p:rCtr x="16632" y="111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p:cNvGrpSpPr/>
          <p:nvPr/>
        </p:nvGrpSpPr>
        <p:grpSpPr>
          <a:xfrm>
            <a:off x="4730027" y="3866548"/>
            <a:ext cx="1668494" cy="1611381"/>
            <a:chOff x="1688367" y="2339340"/>
            <a:chExt cx="1668494" cy="1611381"/>
          </a:xfrm>
        </p:grpSpPr>
        <p:sp>
          <p:nvSpPr>
            <p:cNvPr id="129" name="Freeform 128"/>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130"/>
            <p:cNvGrpSpPr/>
            <p:nvPr/>
          </p:nvGrpSpPr>
          <p:grpSpPr>
            <a:xfrm>
              <a:off x="1688367" y="3065315"/>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flipH="1">
            <a:off x="7530141" y="4642135"/>
            <a:ext cx="1120191" cy="1171650"/>
            <a:chOff x="1858464" y="2554917"/>
            <a:chExt cx="812927" cy="850271"/>
          </a:xfrm>
        </p:grpSpPr>
        <p:sp>
          <p:nvSpPr>
            <p:cNvPr id="166" name="Freeform 16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1" name="Group 170"/>
            <p:cNvGrpSpPr/>
            <p:nvPr/>
          </p:nvGrpSpPr>
          <p:grpSpPr>
            <a:xfrm>
              <a:off x="1858464" y="2703634"/>
              <a:ext cx="305938" cy="409494"/>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a:off x="2340695" y="2611472"/>
              <a:ext cx="330696" cy="231532"/>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4" name="Freeform 17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p:cNvGrpSpPr/>
            <p:nvPr/>
          </p:nvGrpSpPr>
          <p:grpSpPr>
            <a:xfrm>
              <a:off x="2437357" y="2666309"/>
              <a:ext cx="69406" cy="69406"/>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a:off x="2516956" y="2651417"/>
              <a:ext cx="69406" cy="69406"/>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6" name="Group 185"/>
          <p:cNvGrpSpPr/>
          <p:nvPr/>
        </p:nvGrpSpPr>
        <p:grpSpPr>
          <a:xfrm>
            <a:off x="6642452" y="3365595"/>
            <a:ext cx="780072" cy="2033118"/>
            <a:chOff x="4029089" y="2298229"/>
            <a:chExt cx="1635050" cy="4261466"/>
          </a:xfrm>
        </p:grpSpPr>
        <p:sp>
          <p:nvSpPr>
            <p:cNvPr id="187" name="Freeform 18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1826337763"/>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873296"/>
            <a:ext cx="2041119" cy="2077425"/>
            <a:chOff x="1688367" y="1873296"/>
            <a:chExt cx="2041119" cy="2077425"/>
          </a:xfrm>
        </p:grpSpPr>
        <p:grpSp>
          <p:nvGrpSpPr>
            <p:cNvPr id="86" name="Group 85"/>
            <p:cNvGrpSpPr/>
            <p:nvPr/>
          </p:nvGrpSpPr>
          <p:grpSpPr>
            <a:xfrm>
              <a:off x="1734706" y="2509753"/>
              <a:ext cx="1994780" cy="891153"/>
              <a:chOff x="805646" y="504127"/>
              <a:chExt cx="2448280" cy="1093751"/>
            </a:xfrm>
          </p:grpSpPr>
          <p:sp>
            <p:nvSpPr>
              <p:cNvPr id="95" name="Freeform 9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805646" y="504127"/>
                <a:ext cx="2448280" cy="1093751"/>
                <a:chOff x="805646" y="504127"/>
                <a:chExt cx="2448280" cy="1093751"/>
              </a:xfrm>
            </p:grpSpPr>
            <p:sp>
              <p:nvSpPr>
                <p:cNvPr id="97" name="Freeform 96"/>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2437062" y="504127"/>
                  <a:ext cx="816864" cy="634589"/>
                  <a:chOff x="2437062" y="504127"/>
                  <a:chExt cx="816864" cy="634589"/>
                </a:xfrm>
              </p:grpSpPr>
              <p:sp>
                <p:nvSpPr>
                  <p:cNvPr id="105" name="Freeform 104"/>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1878056" y="1873296"/>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7" name="Group 86"/>
            <p:cNvGrpSpPr/>
            <p:nvPr/>
          </p:nvGrpSpPr>
          <p:grpSpPr>
            <a:xfrm>
              <a:off x="1688367" y="2339340"/>
              <a:ext cx="1668494" cy="1611381"/>
              <a:chOff x="1688367" y="2339340"/>
              <a:chExt cx="1668494" cy="1611381"/>
            </a:xfrm>
          </p:grpSpPr>
          <p:sp>
            <p:nvSpPr>
              <p:cNvPr id="88" name="Freeform 8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 name="Group 89"/>
              <p:cNvGrpSpPr/>
              <p:nvPr/>
            </p:nvGrpSpPr>
            <p:grpSpPr>
              <a:xfrm>
                <a:off x="1688367" y="3065315"/>
                <a:ext cx="1668494" cy="885406"/>
                <a:chOff x="1688367" y="3065315"/>
                <a:chExt cx="1668494" cy="885406"/>
              </a:xfrm>
            </p:grpSpPr>
            <p:sp>
              <p:nvSpPr>
                <p:cNvPr id="91" name="Freeform 9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2" name="Group 91"/>
                <p:cNvGrpSpPr/>
                <p:nvPr/>
              </p:nvGrpSpPr>
              <p:grpSpPr>
                <a:xfrm>
                  <a:off x="1770097" y="3662588"/>
                  <a:ext cx="1427235" cy="288133"/>
                  <a:chOff x="1770097" y="3657600"/>
                  <a:chExt cx="1427235" cy="288133"/>
                </a:xfrm>
              </p:grpSpPr>
              <p:sp>
                <p:nvSpPr>
                  <p:cNvPr id="93" name="Rectangle 9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11813125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p:cNvGrpSpPr/>
          <p:nvPr/>
        </p:nvGrpSpPr>
        <p:grpSpPr>
          <a:xfrm>
            <a:off x="4730027" y="3866548"/>
            <a:ext cx="1668494" cy="1611381"/>
            <a:chOff x="1688367" y="2339340"/>
            <a:chExt cx="1668494" cy="1611381"/>
          </a:xfrm>
        </p:grpSpPr>
        <p:sp>
          <p:nvSpPr>
            <p:cNvPr id="129" name="Freeform 128"/>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130"/>
            <p:cNvGrpSpPr/>
            <p:nvPr/>
          </p:nvGrpSpPr>
          <p:grpSpPr>
            <a:xfrm>
              <a:off x="1688367" y="3065315"/>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flipH="1">
            <a:off x="7530141" y="4642135"/>
            <a:ext cx="1120191" cy="1171650"/>
            <a:chOff x="1858464" y="2554917"/>
            <a:chExt cx="812927" cy="850271"/>
          </a:xfrm>
        </p:grpSpPr>
        <p:sp>
          <p:nvSpPr>
            <p:cNvPr id="166" name="Freeform 16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1" name="Group 170"/>
            <p:cNvGrpSpPr/>
            <p:nvPr/>
          </p:nvGrpSpPr>
          <p:grpSpPr>
            <a:xfrm>
              <a:off x="1858464" y="2703634"/>
              <a:ext cx="305938" cy="409494"/>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a:off x="2340695" y="2611472"/>
              <a:ext cx="330696" cy="231532"/>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4" name="Freeform 17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p:cNvGrpSpPr/>
            <p:nvPr/>
          </p:nvGrpSpPr>
          <p:grpSpPr>
            <a:xfrm>
              <a:off x="2437357" y="2666309"/>
              <a:ext cx="69406" cy="69406"/>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a:off x="2516956" y="2651417"/>
              <a:ext cx="69406" cy="69406"/>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6" name="Group 185"/>
          <p:cNvGrpSpPr/>
          <p:nvPr/>
        </p:nvGrpSpPr>
        <p:grpSpPr>
          <a:xfrm>
            <a:off x="6642452" y="3365595"/>
            <a:ext cx="780072" cy="2033118"/>
            <a:chOff x="4029089" y="2298229"/>
            <a:chExt cx="1635050" cy="4261466"/>
          </a:xfrm>
        </p:grpSpPr>
        <p:sp>
          <p:nvSpPr>
            <p:cNvPr id="187" name="Freeform 18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4" name="Group 113"/>
          <p:cNvGrpSpPr/>
          <p:nvPr/>
        </p:nvGrpSpPr>
        <p:grpSpPr>
          <a:xfrm rot="491490">
            <a:off x="580635" y="-468477"/>
            <a:ext cx="7869649" cy="7582324"/>
            <a:chOff x="-206278" y="-380998"/>
            <a:chExt cx="9151670" cy="7239000"/>
          </a:xfrm>
        </p:grpSpPr>
        <p:sp>
          <p:nvSpPr>
            <p:cNvPr id="115" name="Explosion 2 114"/>
            <p:cNvSpPr/>
            <p:nvPr/>
          </p:nvSpPr>
          <p:spPr>
            <a:xfrm rot="1152323">
              <a:off x="1219199" y="-380998"/>
              <a:ext cx="7239000" cy="7239000"/>
            </a:xfrm>
            <a:prstGeom prst="irregularSeal2">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16" name="TextBox 115"/>
            <p:cNvSpPr txBox="1"/>
            <p:nvPr/>
          </p:nvSpPr>
          <p:spPr>
            <a:xfrm rot="20509080">
              <a:off x="-206278" y="2541985"/>
              <a:ext cx="9151670" cy="822753"/>
            </a:xfrm>
            <a:prstGeom prst="rect">
              <a:avLst/>
            </a:prstGeom>
            <a:noFill/>
          </p:spPr>
          <p:txBody>
            <a:bodyPr wrap="square" rtlCol="0">
              <a:spAutoFit/>
            </a:bodyPr>
            <a:lstStyle/>
            <a:p>
              <a:pPr algn="ctr"/>
              <a:r>
                <a:rPr lang="en-US" sz="5000" b="1" dirty="0" smtClean="0"/>
                <a:t>Congratulations!</a:t>
              </a:r>
              <a:endParaRPr lang="en-US" sz="5000" b="1" dirty="0"/>
            </a:p>
          </p:txBody>
        </p:sp>
        <p:sp>
          <p:nvSpPr>
            <p:cNvPr id="117" name="TextBox 116"/>
            <p:cNvSpPr txBox="1"/>
            <p:nvPr/>
          </p:nvSpPr>
          <p:spPr>
            <a:xfrm rot="20509080">
              <a:off x="2058850" y="3244746"/>
              <a:ext cx="5244743" cy="602373"/>
            </a:xfrm>
            <a:prstGeom prst="rect">
              <a:avLst/>
            </a:prstGeom>
            <a:noFill/>
          </p:spPr>
          <p:txBody>
            <a:bodyPr wrap="square" rtlCol="0">
              <a:spAutoFit/>
            </a:bodyPr>
            <a:lstStyle/>
            <a:p>
              <a:pPr algn="ctr"/>
              <a:r>
                <a:rPr lang="en-US" sz="3500" b="1" dirty="0" smtClean="0"/>
                <a:t>You solved the puzzle!</a:t>
              </a:r>
              <a:endParaRPr lang="en-US" sz="3500" b="1" dirty="0"/>
            </a:p>
          </p:txBody>
        </p:sp>
        <p:sp>
          <p:nvSpPr>
            <p:cNvPr id="118" name="TextBox 117"/>
            <p:cNvSpPr txBox="1"/>
            <p:nvPr/>
          </p:nvSpPr>
          <p:spPr>
            <a:xfrm rot="20509080">
              <a:off x="2266935" y="4013716"/>
              <a:ext cx="5244743" cy="308532"/>
            </a:xfrm>
            <a:prstGeom prst="rect">
              <a:avLst/>
            </a:prstGeom>
            <a:noFill/>
          </p:spPr>
          <p:txBody>
            <a:bodyPr wrap="square" rtlCol="0">
              <a:spAutoFit/>
            </a:bodyPr>
            <a:lstStyle/>
            <a:p>
              <a:pPr algn="ctr"/>
              <a:r>
                <a:rPr lang="en-US" sz="1500" b="1" dirty="0" smtClean="0"/>
                <a:t>(click for your super awesome reward!)</a:t>
              </a:r>
              <a:endParaRPr lang="en-US" sz="1500" b="1" dirty="0"/>
            </a:p>
          </p:txBody>
        </p:sp>
      </p:grpSp>
      <p:sp>
        <p:nvSpPr>
          <p:cNvPr id="113" name="Explosion 2 112">
            <a:hlinkClick r:id="rId3"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16451890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ntr" presetSubtype="0" fill="hold" nodeType="withEffect">
                                  <p:stCondLst>
                                    <p:cond delay="0"/>
                                  </p:stCondLst>
                                  <p:childTnLst>
                                    <p:set>
                                      <p:cBhvr>
                                        <p:cTn id="6" dur="1" fill="hold">
                                          <p:stCondLst>
                                            <p:cond delay="0"/>
                                          </p:stCondLst>
                                        </p:cTn>
                                        <p:tgtEl>
                                          <p:spTgt spid="114"/>
                                        </p:tgtEl>
                                        <p:attrNameLst>
                                          <p:attrName>style.visibility</p:attrName>
                                        </p:attrNameLst>
                                      </p:cBhvr>
                                      <p:to>
                                        <p:strVal val="visible"/>
                                      </p:to>
                                    </p:set>
                                    <p:animEffect transition="in" filter="fade">
                                      <p:cBhvr>
                                        <p:cTn id="7" dur="500"/>
                                        <p:tgtEl>
                                          <p:spTgt spid="114"/>
                                        </p:tgtEl>
                                      </p:cBhvr>
                                    </p:animEffect>
                                    <p:anim calcmode="lin" valueType="num">
                                      <p:cBhvr>
                                        <p:cTn id="8" dur="500" fill="hold"/>
                                        <p:tgtEl>
                                          <p:spTgt spid="114"/>
                                        </p:tgtEl>
                                        <p:attrNameLst>
                                          <p:attrName>style.rotation</p:attrName>
                                        </p:attrNameLst>
                                      </p:cBhvr>
                                      <p:tavLst>
                                        <p:tav tm="0">
                                          <p:val>
                                            <p:fltVal val="720"/>
                                          </p:val>
                                        </p:tav>
                                        <p:tav tm="100000">
                                          <p:val>
                                            <p:fltVal val="0"/>
                                          </p:val>
                                        </p:tav>
                                      </p:tavLst>
                                    </p:anim>
                                    <p:anim calcmode="lin" valueType="num">
                                      <p:cBhvr>
                                        <p:cTn id="9" dur="500" fill="hold"/>
                                        <p:tgtEl>
                                          <p:spTgt spid="114"/>
                                        </p:tgtEl>
                                        <p:attrNameLst>
                                          <p:attrName>ppt_h</p:attrName>
                                        </p:attrNameLst>
                                      </p:cBhvr>
                                      <p:tavLst>
                                        <p:tav tm="0">
                                          <p:val>
                                            <p:fltVal val="0"/>
                                          </p:val>
                                        </p:tav>
                                        <p:tav tm="100000">
                                          <p:val>
                                            <p:strVal val="#ppt_h"/>
                                          </p:val>
                                        </p:tav>
                                      </p:tavLst>
                                    </p:anim>
                                    <p:anim calcmode="lin" valueType="num">
                                      <p:cBhvr>
                                        <p:cTn id="10" dur="500" fill="hold"/>
                                        <p:tgtEl>
                                          <p:spTgt spid="11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7 – you take the </a:t>
            </a:r>
            <a:r>
              <a:rPr lang="en-US" smtClean="0"/>
              <a:t>chicken across</a:t>
            </a:r>
            <a:endParaRPr lang="en-US" dirty="0"/>
          </a:p>
        </p:txBody>
      </p:sp>
    </p:spTree>
    <p:extLst>
      <p:ext uri="{BB962C8B-B14F-4D97-AF65-F5344CB8AC3E}">
        <p14:creationId xmlns:p14="http://schemas.microsoft.com/office/powerpoint/2010/main" val="1668663634"/>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1686721" y="1606053"/>
            <a:ext cx="1879588" cy="2341513"/>
            <a:chOff x="1686721" y="1606053"/>
            <a:chExt cx="1879588" cy="2341513"/>
          </a:xfrm>
        </p:grpSpPr>
        <p:grpSp>
          <p:nvGrpSpPr>
            <p:cNvPr id="72" name="Group 71"/>
            <p:cNvGrpSpPr/>
            <p:nvPr/>
          </p:nvGrpSpPr>
          <p:grpSpPr>
            <a:xfrm>
              <a:off x="2446118" y="252294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descr="Left:  Group 1"/>
            <p:cNvGrpSpPr/>
            <p:nvPr/>
          </p:nvGrpSpPr>
          <p:grpSpPr>
            <a:xfrm>
              <a:off x="1686721" y="1606053"/>
              <a:ext cx="1668494" cy="2341513"/>
              <a:chOff x="4728381" y="3125306"/>
              <a:chExt cx="1668494" cy="2341513"/>
            </a:xfrm>
          </p:grpSpPr>
          <p:grpSp>
            <p:nvGrpSpPr>
              <p:cNvPr id="87" name="Group 86"/>
              <p:cNvGrpSpPr/>
              <p:nvPr/>
            </p:nvGrpSpPr>
            <p:grpSpPr>
              <a:xfrm>
                <a:off x="4862085" y="3125306"/>
                <a:ext cx="692531" cy="2033118"/>
                <a:chOff x="4212578" y="2298229"/>
                <a:chExt cx="1451561" cy="4261466"/>
              </a:xfrm>
            </p:grpSpPr>
            <p:sp>
              <p:nvSpPr>
                <p:cNvPr id="115" name="Freeform 11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4475823" y="4038992"/>
                  <a:ext cx="442695" cy="1204307"/>
                  <a:chOff x="1409647" y="3886592"/>
                  <a:chExt cx="442695" cy="1204307"/>
                </a:xfrm>
              </p:grpSpPr>
              <p:sp>
                <p:nvSpPr>
                  <p:cNvPr id="124" name="Freeform 1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p:cNvGrpSpPr/>
                <p:nvPr/>
              </p:nvGrpSpPr>
              <p:grpSpPr>
                <a:xfrm flipH="1">
                  <a:off x="4994228" y="4036801"/>
                  <a:ext cx="442695" cy="1204307"/>
                  <a:chOff x="4028134" y="4038992"/>
                  <a:chExt cx="442695" cy="1204307"/>
                </a:xfrm>
              </p:grpSpPr>
              <p:sp>
                <p:nvSpPr>
                  <p:cNvPr id="122" name="Freeform 1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Oval 1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8" name="Group 87"/>
              <p:cNvGrpSpPr/>
              <p:nvPr/>
            </p:nvGrpSpPr>
            <p:grpSpPr>
              <a:xfrm>
                <a:off x="4728381" y="3855438"/>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688367" y="3065315"/>
                  <a:ext cx="1668494" cy="885406"/>
                  <a:chOff x="1688367" y="3065315"/>
                  <a:chExt cx="1668494" cy="885406"/>
                </a:xfrm>
              </p:grpSpPr>
              <p:sp>
                <p:nvSpPr>
                  <p:cNvPr id="111" name="Freeform 1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770097" y="3662588"/>
                    <a:ext cx="1427235" cy="288133"/>
                    <a:chOff x="1770097" y="3657600"/>
                    <a:chExt cx="1427235" cy="288133"/>
                  </a:xfrm>
                </p:grpSpPr>
                <p:sp>
                  <p:nvSpPr>
                    <p:cNvPr id="113" name="Rectangle 1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spTree>
    <p:extLst>
      <p:ext uri="{BB962C8B-B14F-4D97-AF65-F5344CB8AC3E}">
        <p14:creationId xmlns:p14="http://schemas.microsoft.com/office/powerpoint/2010/main" val="56019848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2"/>
          <p:cNvGrpSpPr/>
          <p:nvPr/>
        </p:nvGrpSpPr>
        <p:grpSpPr>
          <a:xfrm>
            <a:off x="1686721" y="1606053"/>
            <a:ext cx="1879588" cy="2341513"/>
            <a:chOff x="1686721" y="1606053"/>
            <a:chExt cx="1879588" cy="2341513"/>
          </a:xfrm>
        </p:grpSpPr>
        <p:grpSp>
          <p:nvGrpSpPr>
            <p:cNvPr id="72" name="Group 71"/>
            <p:cNvGrpSpPr/>
            <p:nvPr/>
          </p:nvGrpSpPr>
          <p:grpSpPr>
            <a:xfrm>
              <a:off x="2446118" y="252294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descr="Left:  Group 1"/>
            <p:cNvGrpSpPr/>
            <p:nvPr/>
          </p:nvGrpSpPr>
          <p:grpSpPr>
            <a:xfrm>
              <a:off x="1686721" y="1606053"/>
              <a:ext cx="1668494" cy="2341513"/>
              <a:chOff x="4728381" y="3125306"/>
              <a:chExt cx="1668494" cy="2341513"/>
            </a:xfrm>
          </p:grpSpPr>
          <p:grpSp>
            <p:nvGrpSpPr>
              <p:cNvPr id="87" name="Group 86"/>
              <p:cNvGrpSpPr/>
              <p:nvPr/>
            </p:nvGrpSpPr>
            <p:grpSpPr>
              <a:xfrm>
                <a:off x="4862085" y="3125306"/>
                <a:ext cx="692531" cy="2033118"/>
                <a:chOff x="4212578" y="2298229"/>
                <a:chExt cx="1451561" cy="4261466"/>
              </a:xfrm>
            </p:grpSpPr>
            <p:sp>
              <p:nvSpPr>
                <p:cNvPr id="115" name="Freeform 11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4475823" y="4038992"/>
                  <a:ext cx="442695" cy="1204307"/>
                  <a:chOff x="1409647" y="3886592"/>
                  <a:chExt cx="442695" cy="1204307"/>
                </a:xfrm>
              </p:grpSpPr>
              <p:sp>
                <p:nvSpPr>
                  <p:cNvPr id="124" name="Freeform 12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p:cNvGrpSpPr/>
                <p:nvPr/>
              </p:nvGrpSpPr>
              <p:grpSpPr>
                <a:xfrm flipH="1">
                  <a:off x="4994228" y="4036801"/>
                  <a:ext cx="442695" cy="1204307"/>
                  <a:chOff x="4028134" y="4038992"/>
                  <a:chExt cx="442695" cy="1204307"/>
                </a:xfrm>
              </p:grpSpPr>
              <p:sp>
                <p:nvSpPr>
                  <p:cNvPr id="122" name="Freeform 12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Oval 12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8" name="Group 87"/>
              <p:cNvGrpSpPr/>
              <p:nvPr/>
            </p:nvGrpSpPr>
            <p:grpSpPr>
              <a:xfrm>
                <a:off x="4728381" y="3855438"/>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688367" y="3065315"/>
                  <a:ext cx="1668494" cy="885406"/>
                  <a:chOff x="1688367" y="3065315"/>
                  <a:chExt cx="1668494" cy="885406"/>
                </a:xfrm>
              </p:grpSpPr>
              <p:sp>
                <p:nvSpPr>
                  <p:cNvPr id="111" name="Freeform 1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770097" y="3662588"/>
                    <a:ext cx="1427235" cy="288133"/>
                    <a:chOff x="1770097" y="3657600"/>
                    <a:chExt cx="1427235" cy="288133"/>
                  </a:xfrm>
                </p:grpSpPr>
                <p:sp>
                  <p:nvSpPr>
                    <p:cNvPr id="113" name="Rectangle 1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spTree>
    <p:extLst>
      <p:ext uri="{BB962C8B-B14F-4D97-AF65-F5344CB8AC3E}">
        <p14:creationId xmlns:p14="http://schemas.microsoft.com/office/powerpoint/2010/main" val="57923372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77778E-6 -1.11111E-6 L 0.33282 0.22315 " pathEditMode="relative" rAng="0" ptsTypes="AA">
                                      <p:cBhvr>
                                        <p:cTn id="6" dur="2000" fill="hold"/>
                                        <p:tgtEl>
                                          <p:spTgt spid="3"/>
                                        </p:tgtEl>
                                        <p:attrNameLst>
                                          <p:attrName>ppt_x</p:attrName>
                                          <p:attrName>ppt_y</p:attrName>
                                        </p:attrNameLst>
                                      </p:cBhvr>
                                      <p:rCtr x="16632" y="111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p:cNvGrpSpPr/>
          <p:nvPr/>
        </p:nvGrpSpPr>
        <p:grpSpPr>
          <a:xfrm>
            <a:off x="4730027" y="3866548"/>
            <a:ext cx="1668494" cy="1611381"/>
            <a:chOff x="1688367" y="2339340"/>
            <a:chExt cx="1668494" cy="1611381"/>
          </a:xfrm>
        </p:grpSpPr>
        <p:sp>
          <p:nvSpPr>
            <p:cNvPr id="129" name="Freeform 128"/>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130"/>
            <p:cNvGrpSpPr/>
            <p:nvPr/>
          </p:nvGrpSpPr>
          <p:grpSpPr>
            <a:xfrm>
              <a:off x="1688367" y="3065315"/>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flipH="1">
            <a:off x="7530141" y="4642135"/>
            <a:ext cx="1120191" cy="1171650"/>
            <a:chOff x="1858464" y="2554917"/>
            <a:chExt cx="812927" cy="850271"/>
          </a:xfrm>
        </p:grpSpPr>
        <p:sp>
          <p:nvSpPr>
            <p:cNvPr id="166" name="Freeform 16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1" name="Group 170"/>
            <p:cNvGrpSpPr/>
            <p:nvPr/>
          </p:nvGrpSpPr>
          <p:grpSpPr>
            <a:xfrm>
              <a:off x="1858464" y="2703634"/>
              <a:ext cx="305938" cy="409494"/>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a:off x="2340695" y="2611472"/>
              <a:ext cx="330696" cy="231532"/>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4" name="Freeform 17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p:cNvGrpSpPr/>
            <p:nvPr/>
          </p:nvGrpSpPr>
          <p:grpSpPr>
            <a:xfrm>
              <a:off x="2437357" y="2666309"/>
              <a:ext cx="69406" cy="69406"/>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a:off x="2516956" y="2651417"/>
              <a:ext cx="69406" cy="69406"/>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6" name="Group 185"/>
          <p:cNvGrpSpPr/>
          <p:nvPr/>
        </p:nvGrpSpPr>
        <p:grpSpPr>
          <a:xfrm>
            <a:off x="6642452" y="3365595"/>
            <a:ext cx="780072" cy="2033118"/>
            <a:chOff x="4029089" y="2298229"/>
            <a:chExt cx="1635050" cy="4261466"/>
          </a:xfrm>
        </p:grpSpPr>
        <p:sp>
          <p:nvSpPr>
            <p:cNvPr id="187" name="Freeform 18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2731316572"/>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p:cNvGrpSpPr/>
          <p:nvPr/>
        </p:nvGrpSpPr>
        <p:grpSpPr>
          <a:xfrm>
            <a:off x="4730027" y="3866548"/>
            <a:ext cx="1668494" cy="1611381"/>
            <a:chOff x="1688367" y="2339340"/>
            <a:chExt cx="1668494" cy="1611381"/>
          </a:xfrm>
        </p:grpSpPr>
        <p:sp>
          <p:nvSpPr>
            <p:cNvPr id="129" name="Freeform 128"/>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1" name="Group 130"/>
            <p:cNvGrpSpPr/>
            <p:nvPr/>
          </p:nvGrpSpPr>
          <p:grpSpPr>
            <a:xfrm>
              <a:off x="1688367" y="3065315"/>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65" name="Group 164"/>
          <p:cNvGrpSpPr/>
          <p:nvPr/>
        </p:nvGrpSpPr>
        <p:grpSpPr>
          <a:xfrm flipH="1">
            <a:off x="7530141" y="4642135"/>
            <a:ext cx="1120191" cy="1171650"/>
            <a:chOff x="1858464" y="2554917"/>
            <a:chExt cx="812927" cy="850271"/>
          </a:xfrm>
        </p:grpSpPr>
        <p:sp>
          <p:nvSpPr>
            <p:cNvPr id="166" name="Freeform 16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1" name="Group 170"/>
            <p:cNvGrpSpPr/>
            <p:nvPr/>
          </p:nvGrpSpPr>
          <p:grpSpPr>
            <a:xfrm>
              <a:off x="1858464" y="2703634"/>
              <a:ext cx="305938" cy="409494"/>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a:off x="2340695" y="2611472"/>
              <a:ext cx="330696" cy="231532"/>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4" name="Freeform 17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p:cNvGrpSpPr/>
            <p:nvPr/>
          </p:nvGrpSpPr>
          <p:grpSpPr>
            <a:xfrm>
              <a:off x="2437357" y="2666309"/>
              <a:ext cx="69406" cy="69406"/>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a:off x="2516956" y="2651417"/>
              <a:ext cx="69406" cy="69406"/>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6" name="Group 185"/>
          <p:cNvGrpSpPr/>
          <p:nvPr/>
        </p:nvGrpSpPr>
        <p:grpSpPr>
          <a:xfrm>
            <a:off x="6642452" y="3365595"/>
            <a:ext cx="780072" cy="2033118"/>
            <a:chOff x="4029089" y="2298229"/>
            <a:chExt cx="1635050" cy="4261466"/>
          </a:xfrm>
        </p:grpSpPr>
        <p:sp>
          <p:nvSpPr>
            <p:cNvPr id="187" name="Freeform 18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1" name="Group 110"/>
          <p:cNvGrpSpPr/>
          <p:nvPr/>
        </p:nvGrpSpPr>
        <p:grpSpPr>
          <a:xfrm rot="491490">
            <a:off x="580635" y="-468477"/>
            <a:ext cx="7869649" cy="7582324"/>
            <a:chOff x="-206278" y="-380998"/>
            <a:chExt cx="9151670" cy="7239000"/>
          </a:xfrm>
        </p:grpSpPr>
        <p:sp>
          <p:nvSpPr>
            <p:cNvPr id="112" name="Explosion 2 111"/>
            <p:cNvSpPr/>
            <p:nvPr/>
          </p:nvSpPr>
          <p:spPr>
            <a:xfrm rot="1152323">
              <a:off x="1219199" y="-380998"/>
              <a:ext cx="7239000" cy="7239000"/>
            </a:xfrm>
            <a:prstGeom prst="irregularSeal2">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13" name="TextBox 112"/>
            <p:cNvSpPr txBox="1"/>
            <p:nvPr/>
          </p:nvSpPr>
          <p:spPr>
            <a:xfrm rot="20509080">
              <a:off x="-206278" y="2541985"/>
              <a:ext cx="9151670" cy="822753"/>
            </a:xfrm>
            <a:prstGeom prst="rect">
              <a:avLst/>
            </a:prstGeom>
            <a:noFill/>
          </p:spPr>
          <p:txBody>
            <a:bodyPr wrap="square" rtlCol="0">
              <a:spAutoFit/>
            </a:bodyPr>
            <a:lstStyle/>
            <a:p>
              <a:pPr algn="ctr"/>
              <a:r>
                <a:rPr lang="en-US" sz="5000" b="1" dirty="0" smtClean="0"/>
                <a:t>Congratulations!</a:t>
              </a:r>
              <a:endParaRPr lang="en-US" sz="5000" b="1" dirty="0"/>
            </a:p>
          </p:txBody>
        </p:sp>
        <p:sp>
          <p:nvSpPr>
            <p:cNvPr id="114" name="TextBox 113"/>
            <p:cNvSpPr txBox="1"/>
            <p:nvPr/>
          </p:nvSpPr>
          <p:spPr>
            <a:xfrm rot="20509080">
              <a:off x="2058850" y="3244746"/>
              <a:ext cx="5244743" cy="602373"/>
            </a:xfrm>
            <a:prstGeom prst="rect">
              <a:avLst/>
            </a:prstGeom>
            <a:noFill/>
          </p:spPr>
          <p:txBody>
            <a:bodyPr wrap="square" rtlCol="0">
              <a:spAutoFit/>
            </a:bodyPr>
            <a:lstStyle/>
            <a:p>
              <a:pPr algn="ctr"/>
              <a:r>
                <a:rPr lang="en-US" sz="3500" b="1" dirty="0" smtClean="0"/>
                <a:t>You solved the puzzle!</a:t>
              </a:r>
              <a:endParaRPr lang="en-US" sz="3500" b="1" dirty="0"/>
            </a:p>
          </p:txBody>
        </p:sp>
        <p:sp>
          <p:nvSpPr>
            <p:cNvPr id="115" name="TextBox 114"/>
            <p:cNvSpPr txBox="1"/>
            <p:nvPr/>
          </p:nvSpPr>
          <p:spPr>
            <a:xfrm rot="20509080">
              <a:off x="2266935" y="4013716"/>
              <a:ext cx="5244743" cy="308532"/>
            </a:xfrm>
            <a:prstGeom prst="rect">
              <a:avLst/>
            </a:prstGeom>
            <a:noFill/>
          </p:spPr>
          <p:txBody>
            <a:bodyPr wrap="square" rtlCol="0">
              <a:spAutoFit/>
            </a:bodyPr>
            <a:lstStyle/>
            <a:p>
              <a:pPr algn="ctr"/>
              <a:r>
                <a:rPr lang="en-US" sz="1500" b="1" dirty="0" smtClean="0"/>
                <a:t>(click for your super awesome reward!)</a:t>
              </a:r>
              <a:endParaRPr lang="en-US" sz="1500" b="1" dirty="0"/>
            </a:p>
          </p:txBody>
        </p:sp>
      </p:grpSp>
      <p:sp>
        <p:nvSpPr>
          <p:cNvPr id="116" name="Explosion 2 115">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289485584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ntr" presetSubtype="0" fill="hold" nodeType="with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fade">
                                      <p:cBhvr>
                                        <p:cTn id="7" dur="500"/>
                                        <p:tgtEl>
                                          <p:spTgt spid="111"/>
                                        </p:tgtEl>
                                      </p:cBhvr>
                                    </p:animEffect>
                                    <p:anim calcmode="lin" valueType="num">
                                      <p:cBhvr>
                                        <p:cTn id="8" dur="500" fill="hold"/>
                                        <p:tgtEl>
                                          <p:spTgt spid="111"/>
                                        </p:tgtEl>
                                        <p:attrNameLst>
                                          <p:attrName>style.rotation</p:attrName>
                                        </p:attrNameLst>
                                      </p:cBhvr>
                                      <p:tavLst>
                                        <p:tav tm="0">
                                          <p:val>
                                            <p:fltVal val="720"/>
                                          </p:val>
                                        </p:tav>
                                        <p:tav tm="100000">
                                          <p:val>
                                            <p:fltVal val="0"/>
                                          </p:val>
                                        </p:tav>
                                      </p:tavLst>
                                    </p:anim>
                                    <p:anim calcmode="lin" valueType="num">
                                      <p:cBhvr>
                                        <p:cTn id="9" dur="500" fill="hold"/>
                                        <p:tgtEl>
                                          <p:spTgt spid="111"/>
                                        </p:tgtEl>
                                        <p:attrNameLst>
                                          <p:attrName>ppt_h</p:attrName>
                                        </p:attrNameLst>
                                      </p:cBhvr>
                                      <p:tavLst>
                                        <p:tav tm="0">
                                          <p:val>
                                            <p:fltVal val="0"/>
                                          </p:val>
                                        </p:tav>
                                        <p:tav tm="100000">
                                          <p:val>
                                            <p:strVal val="#ppt_h"/>
                                          </p:val>
                                        </p:tav>
                                      </p:tavLst>
                                    </p:anim>
                                    <p:anim calcmode="lin" valueType="num">
                                      <p:cBhvr>
                                        <p:cTn id="10" dur="500" fill="hold"/>
                                        <p:tgtEl>
                                          <p:spTgt spid="11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Freeform 168"/>
          <p:cNvSpPr/>
          <p:nvPr/>
        </p:nvSpPr>
        <p:spPr>
          <a:xfrm flipH="1">
            <a:off x="8218701" y="5462686"/>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flipH="1">
            <a:off x="8045419" y="5462686"/>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7530141" y="4642135"/>
            <a:ext cx="552278" cy="508827"/>
            <a:chOff x="7530141" y="4642135"/>
            <a:chExt cx="552278" cy="508827"/>
          </a:xfrm>
        </p:grpSpPr>
        <p:sp>
          <p:nvSpPr>
            <p:cNvPr id="166" name="Freeform 165"/>
            <p:cNvSpPr/>
            <p:nvPr/>
          </p:nvSpPr>
          <p:spPr>
            <a:xfrm flipH="1">
              <a:off x="7669121" y="4954819"/>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20875624" flipH="1">
              <a:off x="7740144" y="4642135"/>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flipH="1">
              <a:off x="7854477" y="487861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flipH="1">
              <a:off x="7530141" y="4720066"/>
              <a:ext cx="455690" cy="319045"/>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7756994" y="4795630"/>
              <a:ext cx="95640" cy="95640"/>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flipH="1">
              <a:off x="7647309" y="4775109"/>
              <a:ext cx="95640" cy="95640"/>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p:cNvGrpSpPr/>
          <p:nvPr/>
        </p:nvGrpSpPr>
        <p:grpSpPr>
          <a:xfrm>
            <a:off x="5518160" y="3866548"/>
            <a:ext cx="573881" cy="1127760"/>
            <a:chOff x="5518160" y="3866548"/>
            <a:chExt cx="573881" cy="1127760"/>
          </a:xfrm>
        </p:grpSpPr>
        <p:sp>
          <p:nvSpPr>
            <p:cNvPr id="129" name="Freeform 128"/>
            <p:cNvSpPr/>
            <p:nvPr/>
          </p:nvSpPr>
          <p:spPr>
            <a:xfrm>
              <a:off x="5596741" y="3889408"/>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5518160" y="3866548"/>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30"/>
          <p:cNvGrpSpPr/>
          <p:nvPr/>
        </p:nvGrpSpPr>
        <p:grpSpPr>
          <a:xfrm>
            <a:off x="4730027" y="4592523"/>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6547314" y="3365595"/>
            <a:ext cx="1039055" cy="2033118"/>
            <a:chOff x="6547314" y="3365595"/>
            <a:chExt cx="1039055" cy="2033118"/>
          </a:xfrm>
        </p:grpSpPr>
        <p:sp>
          <p:nvSpPr>
            <p:cNvPr id="187" name="Freeform 186"/>
            <p:cNvSpPr/>
            <p:nvPr/>
          </p:nvSpPr>
          <p:spPr>
            <a:xfrm>
              <a:off x="7082591" y="3795232"/>
              <a:ext cx="0" cy="1040096"/>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6642452" y="4813659"/>
              <a:ext cx="780072" cy="585054"/>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rot="6348143">
              <a:off x="6728994" y="3736732"/>
              <a:ext cx="211207" cy="57456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rot="14842308" flipH="1">
              <a:off x="7193482" y="3708838"/>
              <a:ext cx="211207" cy="57456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6729993" y="3365595"/>
              <a:ext cx="662528" cy="662528"/>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1" name="Group 170"/>
          <p:cNvGrpSpPr/>
          <p:nvPr/>
        </p:nvGrpSpPr>
        <p:grpSpPr>
          <a:xfrm flipH="1">
            <a:off x="8228758" y="4847063"/>
            <a:ext cx="421574" cy="564271"/>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flipH="1">
            <a:off x="7868497" y="5006585"/>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rot="1191362">
            <a:off x="7848944" y="4864807"/>
            <a:ext cx="635697" cy="464595"/>
            <a:chOff x="7826308" y="4919339"/>
            <a:chExt cx="635697" cy="464595"/>
          </a:xfrm>
        </p:grpSpPr>
        <p:sp>
          <p:nvSpPr>
            <p:cNvPr id="174" name="Freeform 173"/>
            <p:cNvSpPr/>
            <p:nvPr/>
          </p:nvSpPr>
          <p:spPr>
            <a:xfrm rot="21085209" flipH="1" flipV="1">
              <a:off x="8068249" y="4919339"/>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rot="10800000" flipH="1" flipV="1">
              <a:off x="7826308" y="515096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rgbClr val="FFFFFF">
                <a:alpha val="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11"/>
          <p:cNvGrpSpPr/>
          <p:nvPr/>
        </p:nvGrpSpPr>
        <p:grpSpPr>
          <a:xfrm rot="491490">
            <a:off x="580635" y="-468477"/>
            <a:ext cx="7869649" cy="7582324"/>
            <a:chOff x="-206278" y="-380998"/>
            <a:chExt cx="9151670" cy="7239000"/>
          </a:xfrm>
        </p:grpSpPr>
        <p:sp>
          <p:nvSpPr>
            <p:cNvPr id="113" name="Explosion 2 112"/>
            <p:cNvSpPr/>
            <p:nvPr/>
          </p:nvSpPr>
          <p:spPr>
            <a:xfrm rot="1152323">
              <a:off x="1219199" y="-380998"/>
              <a:ext cx="7239000" cy="7239000"/>
            </a:xfrm>
            <a:prstGeom prst="irregularSeal2">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14" name="TextBox 113"/>
            <p:cNvSpPr txBox="1"/>
            <p:nvPr/>
          </p:nvSpPr>
          <p:spPr>
            <a:xfrm rot="20509080">
              <a:off x="-206278" y="2541985"/>
              <a:ext cx="9151670" cy="822753"/>
            </a:xfrm>
            <a:prstGeom prst="rect">
              <a:avLst/>
            </a:prstGeom>
            <a:noFill/>
          </p:spPr>
          <p:txBody>
            <a:bodyPr wrap="square" rtlCol="0">
              <a:spAutoFit/>
            </a:bodyPr>
            <a:lstStyle/>
            <a:p>
              <a:pPr algn="ctr"/>
              <a:r>
                <a:rPr lang="en-US" sz="5000" b="1" dirty="0" smtClean="0"/>
                <a:t>Congratulations!</a:t>
              </a:r>
              <a:endParaRPr lang="en-US" sz="5000" b="1" dirty="0"/>
            </a:p>
          </p:txBody>
        </p:sp>
        <p:sp>
          <p:nvSpPr>
            <p:cNvPr id="115" name="TextBox 114"/>
            <p:cNvSpPr txBox="1"/>
            <p:nvPr/>
          </p:nvSpPr>
          <p:spPr>
            <a:xfrm rot="20509080">
              <a:off x="2058850" y="3244746"/>
              <a:ext cx="5244743" cy="602373"/>
            </a:xfrm>
            <a:prstGeom prst="rect">
              <a:avLst/>
            </a:prstGeom>
            <a:noFill/>
          </p:spPr>
          <p:txBody>
            <a:bodyPr wrap="square" rtlCol="0">
              <a:spAutoFit/>
            </a:bodyPr>
            <a:lstStyle/>
            <a:p>
              <a:pPr algn="ctr"/>
              <a:r>
                <a:rPr lang="en-US" sz="3500" b="1" dirty="0" smtClean="0"/>
                <a:t>You solved the puzzle!</a:t>
              </a:r>
              <a:endParaRPr lang="en-US" sz="3500" b="1" dirty="0"/>
            </a:p>
          </p:txBody>
        </p:sp>
        <p:sp>
          <p:nvSpPr>
            <p:cNvPr id="116" name="TextBox 115"/>
            <p:cNvSpPr txBox="1"/>
            <p:nvPr/>
          </p:nvSpPr>
          <p:spPr>
            <a:xfrm rot="20509080">
              <a:off x="2266935" y="4013716"/>
              <a:ext cx="5244743" cy="308532"/>
            </a:xfrm>
            <a:prstGeom prst="rect">
              <a:avLst/>
            </a:prstGeom>
            <a:noFill/>
          </p:spPr>
          <p:txBody>
            <a:bodyPr wrap="square" rtlCol="0">
              <a:spAutoFit/>
            </a:bodyPr>
            <a:lstStyle/>
            <a:p>
              <a:pPr algn="ctr"/>
              <a:r>
                <a:rPr lang="en-US" sz="1500" b="1" dirty="0" smtClean="0"/>
                <a:t>(click for your super awesome reward!)</a:t>
              </a:r>
              <a:endParaRPr lang="en-US" sz="1500" b="1" dirty="0"/>
            </a:p>
          </p:txBody>
        </p:sp>
      </p:grpSp>
    </p:spTree>
    <p:extLst>
      <p:ext uri="{BB962C8B-B14F-4D97-AF65-F5344CB8AC3E}">
        <p14:creationId xmlns:p14="http://schemas.microsoft.com/office/powerpoint/2010/main" val="1269697655"/>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Freeform 168"/>
          <p:cNvSpPr/>
          <p:nvPr/>
        </p:nvSpPr>
        <p:spPr>
          <a:xfrm flipH="1">
            <a:off x="8218701" y="5462686"/>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flipH="1">
            <a:off x="8045419" y="5462686"/>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7530141" y="4642135"/>
            <a:ext cx="552278" cy="508827"/>
            <a:chOff x="7530141" y="4642135"/>
            <a:chExt cx="552278" cy="508827"/>
          </a:xfrm>
        </p:grpSpPr>
        <p:sp>
          <p:nvSpPr>
            <p:cNvPr id="166" name="Freeform 165"/>
            <p:cNvSpPr/>
            <p:nvPr/>
          </p:nvSpPr>
          <p:spPr>
            <a:xfrm flipH="1">
              <a:off x="7669121" y="4954819"/>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rot="20875624" flipH="1">
              <a:off x="7740144" y="4642135"/>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flipH="1">
              <a:off x="7854477" y="487861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3" name="Group 172"/>
            <p:cNvGrpSpPr/>
            <p:nvPr/>
          </p:nvGrpSpPr>
          <p:grpSpPr>
            <a:xfrm flipH="1">
              <a:off x="7530141" y="4720066"/>
              <a:ext cx="455690" cy="319045"/>
              <a:chOff x="2355460" y="2587868"/>
              <a:chExt cx="330696" cy="231532"/>
            </a:xfrm>
          </p:grpSpPr>
          <p:sp>
            <p:nvSpPr>
              <p:cNvPr id="181" name="Freeform 18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7756994" y="4795630"/>
              <a:ext cx="95640" cy="95640"/>
              <a:chOff x="2523175" y="1394290"/>
              <a:chExt cx="69406" cy="69406"/>
            </a:xfrm>
          </p:grpSpPr>
          <p:sp>
            <p:nvSpPr>
              <p:cNvPr id="179" name="Oval 17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p:cNvGrpSpPr/>
            <p:nvPr/>
          </p:nvGrpSpPr>
          <p:grpSpPr>
            <a:xfrm flipH="1">
              <a:off x="7647309" y="4775109"/>
              <a:ext cx="95640" cy="95640"/>
              <a:chOff x="2523175" y="1394290"/>
              <a:chExt cx="69406" cy="69406"/>
            </a:xfrm>
          </p:grpSpPr>
          <p:sp>
            <p:nvSpPr>
              <p:cNvPr id="177" name="Oval 17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1" name="Group 190"/>
          <p:cNvGrpSpPr/>
          <p:nvPr/>
        </p:nvGrpSpPr>
        <p:grpSpPr>
          <a:xfrm>
            <a:off x="7033443" y="5505696"/>
            <a:ext cx="697543" cy="1081423"/>
            <a:chOff x="2852607" y="2643821"/>
            <a:chExt cx="1921794" cy="2979420"/>
          </a:xfrm>
        </p:grpSpPr>
        <p:grpSp>
          <p:nvGrpSpPr>
            <p:cNvPr id="192" name="Group 191"/>
            <p:cNvGrpSpPr/>
            <p:nvPr/>
          </p:nvGrpSpPr>
          <p:grpSpPr>
            <a:xfrm>
              <a:off x="2852607" y="2643821"/>
              <a:ext cx="1921794" cy="2979420"/>
              <a:chOff x="1905000" y="1463040"/>
              <a:chExt cx="1921794" cy="2979420"/>
            </a:xfrm>
          </p:grpSpPr>
          <p:grpSp>
            <p:nvGrpSpPr>
              <p:cNvPr id="209" name="Group 208"/>
              <p:cNvGrpSpPr/>
              <p:nvPr/>
            </p:nvGrpSpPr>
            <p:grpSpPr>
              <a:xfrm>
                <a:off x="1905000" y="1463040"/>
                <a:ext cx="1921794" cy="2979420"/>
                <a:chOff x="4429191" y="1310640"/>
                <a:chExt cx="1921794" cy="2979420"/>
              </a:xfrm>
            </p:grpSpPr>
            <p:sp>
              <p:nvSpPr>
                <p:cNvPr id="211" name="Freeform 210"/>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TextBox 212"/>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14" name="TextBox 213"/>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10" name="Freeform 209"/>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3" name="Freeform 192"/>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p:cNvGrpSpPr/>
          <p:nvPr/>
        </p:nvGrpSpPr>
        <p:grpSpPr>
          <a:xfrm>
            <a:off x="5518160" y="3866548"/>
            <a:ext cx="573881" cy="1127760"/>
            <a:chOff x="5518160" y="3866548"/>
            <a:chExt cx="573881" cy="1127760"/>
          </a:xfrm>
        </p:grpSpPr>
        <p:sp>
          <p:nvSpPr>
            <p:cNvPr id="129" name="Freeform 128"/>
            <p:cNvSpPr/>
            <p:nvPr/>
          </p:nvSpPr>
          <p:spPr>
            <a:xfrm>
              <a:off x="5596741" y="3889408"/>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5518160" y="3866548"/>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30"/>
          <p:cNvGrpSpPr/>
          <p:nvPr/>
        </p:nvGrpSpPr>
        <p:grpSpPr>
          <a:xfrm>
            <a:off x="4730027" y="4592523"/>
            <a:ext cx="1668494" cy="885406"/>
            <a:chOff x="1688367" y="3065315"/>
            <a:chExt cx="1668494" cy="885406"/>
          </a:xfrm>
        </p:grpSpPr>
        <p:sp>
          <p:nvSpPr>
            <p:cNvPr id="132" name="Freeform 131"/>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3" name="Group 132"/>
            <p:cNvGrpSpPr/>
            <p:nvPr/>
          </p:nvGrpSpPr>
          <p:grpSpPr>
            <a:xfrm>
              <a:off x="1770097" y="3662588"/>
              <a:ext cx="1427235" cy="288133"/>
              <a:chOff x="1770097" y="3657600"/>
              <a:chExt cx="1427235" cy="288133"/>
            </a:xfrm>
          </p:grpSpPr>
          <p:sp>
            <p:nvSpPr>
              <p:cNvPr id="134" name="Rectangle 133"/>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6547314" y="3365595"/>
            <a:ext cx="1039055" cy="2033118"/>
            <a:chOff x="6547314" y="3365595"/>
            <a:chExt cx="1039055" cy="2033118"/>
          </a:xfrm>
        </p:grpSpPr>
        <p:sp>
          <p:nvSpPr>
            <p:cNvPr id="187" name="Freeform 186"/>
            <p:cNvSpPr/>
            <p:nvPr/>
          </p:nvSpPr>
          <p:spPr>
            <a:xfrm>
              <a:off x="7082591" y="3795232"/>
              <a:ext cx="0" cy="1040096"/>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6642452" y="4813659"/>
              <a:ext cx="780072" cy="585054"/>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rot="6348143">
              <a:off x="6728994" y="3736732"/>
              <a:ext cx="211207" cy="57456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p:cNvGrpSpPr/>
            <p:nvPr/>
          </p:nvGrpSpPr>
          <p:grpSpPr>
            <a:xfrm rot="14842308" flipH="1">
              <a:off x="7193482" y="3708838"/>
              <a:ext cx="211207" cy="57456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6729993" y="3365595"/>
              <a:ext cx="662528" cy="662528"/>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1" name="Group 170"/>
          <p:cNvGrpSpPr/>
          <p:nvPr/>
        </p:nvGrpSpPr>
        <p:grpSpPr>
          <a:xfrm flipH="1">
            <a:off x="8228758" y="4847063"/>
            <a:ext cx="421574" cy="564271"/>
            <a:chOff x="1843828" y="2654403"/>
            <a:chExt cx="305938" cy="409494"/>
          </a:xfrm>
        </p:grpSpPr>
        <p:sp>
          <p:nvSpPr>
            <p:cNvPr id="183" name="Freeform 1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2" name="Oval 171"/>
          <p:cNvSpPr/>
          <p:nvPr/>
        </p:nvSpPr>
        <p:spPr>
          <a:xfrm flipH="1">
            <a:off x="7868497" y="5006585"/>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rot="1191362">
            <a:off x="7848944" y="4864807"/>
            <a:ext cx="635697" cy="464595"/>
            <a:chOff x="7826308" y="4919339"/>
            <a:chExt cx="635697" cy="464595"/>
          </a:xfrm>
        </p:grpSpPr>
        <p:sp>
          <p:nvSpPr>
            <p:cNvPr id="174" name="Freeform 173"/>
            <p:cNvSpPr/>
            <p:nvPr/>
          </p:nvSpPr>
          <p:spPr>
            <a:xfrm rot="21085209" flipH="1" flipV="1">
              <a:off x="8068249" y="4919339"/>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rot="10800000" flipH="1" flipV="1">
              <a:off x="7826308" y="515096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rgbClr val="FFFFFF">
                <a:alpha val="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2" name="Group 111"/>
          <p:cNvGrpSpPr/>
          <p:nvPr/>
        </p:nvGrpSpPr>
        <p:grpSpPr>
          <a:xfrm rot="491490">
            <a:off x="580635" y="-468477"/>
            <a:ext cx="7869649" cy="7582324"/>
            <a:chOff x="-206278" y="-380998"/>
            <a:chExt cx="9151670" cy="7239000"/>
          </a:xfrm>
        </p:grpSpPr>
        <p:sp>
          <p:nvSpPr>
            <p:cNvPr id="113" name="Explosion 2 112"/>
            <p:cNvSpPr/>
            <p:nvPr/>
          </p:nvSpPr>
          <p:spPr>
            <a:xfrm rot="1152323">
              <a:off x="1219199" y="-380998"/>
              <a:ext cx="7239000" cy="7239000"/>
            </a:xfrm>
            <a:prstGeom prst="irregularSeal2">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14" name="TextBox 113"/>
            <p:cNvSpPr txBox="1"/>
            <p:nvPr/>
          </p:nvSpPr>
          <p:spPr>
            <a:xfrm rot="20509080">
              <a:off x="-206278" y="2541985"/>
              <a:ext cx="9151670" cy="822753"/>
            </a:xfrm>
            <a:prstGeom prst="rect">
              <a:avLst/>
            </a:prstGeom>
            <a:noFill/>
          </p:spPr>
          <p:txBody>
            <a:bodyPr wrap="square" rtlCol="0">
              <a:spAutoFit/>
            </a:bodyPr>
            <a:lstStyle/>
            <a:p>
              <a:pPr algn="ctr"/>
              <a:r>
                <a:rPr lang="en-US" sz="5000" b="1" dirty="0" smtClean="0"/>
                <a:t>Congratulations!</a:t>
              </a:r>
              <a:endParaRPr lang="en-US" sz="5000" b="1" dirty="0"/>
            </a:p>
          </p:txBody>
        </p:sp>
        <p:sp>
          <p:nvSpPr>
            <p:cNvPr id="115" name="TextBox 114"/>
            <p:cNvSpPr txBox="1"/>
            <p:nvPr/>
          </p:nvSpPr>
          <p:spPr>
            <a:xfrm rot="20509080">
              <a:off x="2058850" y="3244746"/>
              <a:ext cx="5244743" cy="602373"/>
            </a:xfrm>
            <a:prstGeom prst="rect">
              <a:avLst/>
            </a:prstGeom>
            <a:noFill/>
          </p:spPr>
          <p:txBody>
            <a:bodyPr wrap="square" rtlCol="0">
              <a:spAutoFit/>
            </a:bodyPr>
            <a:lstStyle/>
            <a:p>
              <a:pPr algn="ctr"/>
              <a:r>
                <a:rPr lang="en-US" sz="3500" b="1" dirty="0" smtClean="0"/>
                <a:t>You solved the puzzle!</a:t>
              </a:r>
              <a:endParaRPr lang="en-US" sz="3500" b="1" dirty="0"/>
            </a:p>
          </p:txBody>
        </p:sp>
        <p:sp>
          <p:nvSpPr>
            <p:cNvPr id="116" name="TextBox 115"/>
            <p:cNvSpPr txBox="1"/>
            <p:nvPr/>
          </p:nvSpPr>
          <p:spPr>
            <a:xfrm rot="20509080">
              <a:off x="2266935" y="4013716"/>
              <a:ext cx="5244743" cy="308532"/>
            </a:xfrm>
            <a:prstGeom prst="rect">
              <a:avLst/>
            </a:prstGeom>
            <a:noFill/>
          </p:spPr>
          <p:txBody>
            <a:bodyPr wrap="square" rtlCol="0">
              <a:spAutoFit/>
            </a:bodyPr>
            <a:lstStyle/>
            <a:p>
              <a:pPr algn="ctr"/>
              <a:r>
                <a:rPr lang="en-US" sz="1500" b="1" dirty="0" smtClean="0"/>
                <a:t>(click for your super awesome reward!)</a:t>
              </a:r>
              <a:endParaRPr lang="en-US" sz="1500" b="1" dirty="0"/>
            </a:p>
          </p:txBody>
        </p:sp>
      </p:grpSp>
      <p:sp>
        <p:nvSpPr>
          <p:cNvPr id="117" name="TextBox 116"/>
          <p:cNvSpPr txBox="1"/>
          <p:nvPr/>
        </p:nvSpPr>
        <p:spPr>
          <a:xfrm>
            <a:off x="166333" y="457200"/>
            <a:ext cx="8696031" cy="861774"/>
          </a:xfrm>
          <a:prstGeom prst="rect">
            <a:avLst/>
          </a:prstGeom>
          <a:noFill/>
        </p:spPr>
        <p:txBody>
          <a:bodyPr wrap="square" rtlCol="0">
            <a:spAutoFit/>
          </a:bodyPr>
          <a:lstStyle/>
          <a:p>
            <a:pPr algn="ctr"/>
            <a:r>
              <a:rPr lang="en-US" sz="5000" b="1" dirty="0" smtClean="0"/>
              <a:t>Consider yourself rewarded . . .</a:t>
            </a:r>
            <a:endParaRPr lang="en-US" sz="5000" b="1" dirty="0"/>
          </a:p>
        </p:txBody>
      </p:sp>
      <p:sp>
        <p:nvSpPr>
          <p:cNvPr id="118" name="TextBox 117"/>
          <p:cNvSpPr txBox="1"/>
          <p:nvPr/>
        </p:nvSpPr>
        <p:spPr>
          <a:xfrm>
            <a:off x="166333" y="1600200"/>
            <a:ext cx="8696031" cy="2400657"/>
          </a:xfrm>
          <a:prstGeom prst="rect">
            <a:avLst/>
          </a:prstGeom>
          <a:noFill/>
        </p:spPr>
        <p:txBody>
          <a:bodyPr wrap="square" rtlCol="0">
            <a:spAutoFit/>
          </a:bodyPr>
          <a:lstStyle/>
          <a:p>
            <a:pPr algn="ctr"/>
            <a:r>
              <a:rPr lang="en-US" sz="15000" b="1" dirty="0" smtClean="0">
                <a:sym typeface="Wingdings" pitchFamily="2" charset="2"/>
              </a:rPr>
              <a:t></a:t>
            </a:r>
            <a:endParaRPr lang="en-US" sz="15000" b="1" dirty="0"/>
          </a:p>
        </p:txBody>
      </p:sp>
      <p:sp>
        <p:nvSpPr>
          <p:cNvPr id="8" name="TextBox 7">
            <a:hlinkClick r:id="rId3" action="ppaction://hlinksldjump"/>
          </p:cNvPr>
          <p:cNvSpPr txBox="1"/>
          <p:nvPr/>
        </p:nvSpPr>
        <p:spPr>
          <a:xfrm>
            <a:off x="318733" y="5029200"/>
            <a:ext cx="1967267" cy="553998"/>
          </a:xfrm>
          <a:prstGeom prst="rect">
            <a:avLst/>
          </a:prstGeom>
          <a:solidFill>
            <a:srgbClr val="FFFF00"/>
          </a:solidFill>
          <a:ln>
            <a:solidFill>
              <a:schemeClr val="tx1"/>
            </a:solidFill>
          </a:ln>
        </p:spPr>
        <p:txBody>
          <a:bodyPr wrap="square" rtlCol="0">
            <a:spAutoFit/>
          </a:bodyPr>
          <a:lstStyle/>
          <a:p>
            <a:pPr algn="ctr"/>
            <a:r>
              <a:rPr lang="en-US" sz="3000" b="1" dirty="0" smtClean="0"/>
              <a:t>Play again</a:t>
            </a:r>
            <a:endParaRPr lang="en-US" sz="3000" b="1" dirty="0"/>
          </a:p>
        </p:txBody>
      </p:sp>
    </p:spTree>
    <p:extLst>
      <p:ext uri="{BB962C8B-B14F-4D97-AF65-F5344CB8AC3E}">
        <p14:creationId xmlns:p14="http://schemas.microsoft.com/office/powerpoint/2010/main" val="37901754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1.85185E-6 L -1.73541 -1.30671 " pathEditMode="relative" rAng="0" ptsTypes="AA">
                                      <p:cBhvr>
                                        <p:cTn id="6" dur="1000" fill="hold"/>
                                        <p:tgtEl>
                                          <p:spTgt spid="112"/>
                                        </p:tgtEl>
                                        <p:attrNameLst>
                                          <p:attrName>ppt_x</p:attrName>
                                          <p:attrName>ppt_y</p:attrName>
                                        </p:attrNameLst>
                                      </p:cBhvr>
                                      <p:rCtr x="-86771" y="-65324"/>
                                    </p:animMotion>
                                  </p:childTnLst>
                                </p:cTn>
                              </p:par>
                              <p:par>
                                <p:cTn id="7" presetID="8" presetClass="emph" presetSubtype="0" repeatCount="4000" fill="hold" nodeType="withEffect">
                                  <p:stCondLst>
                                    <p:cond delay="0"/>
                                  </p:stCondLst>
                                  <p:childTnLst>
                                    <p:animRot by="21600000">
                                      <p:cBhvr>
                                        <p:cTn id="8" dur="500" fill="hold"/>
                                        <p:tgtEl>
                                          <p:spTgt spid="112"/>
                                        </p:tgtEl>
                                        <p:attrNameLst>
                                          <p:attrName>r</p:attrName>
                                        </p:attrNameLst>
                                      </p:cBhvr>
                                    </p:animRot>
                                  </p:childTnLst>
                                </p:cTn>
                              </p:par>
                              <p:par>
                                <p:cTn id="9" presetID="32" presetClass="emph" presetSubtype="0" repeatCount="indefinite" fill="hold" nodeType="withEffect">
                                  <p:stCondLst>
                                    <p:cond delay="0"/>
                                  </p:stCondLst>
                                  <p:childTnLst>
                                    <p:animRot by="120000">
                                      <p:cBhvr>
                                        <p:cTn id="10" dur="100" fill="hold">
                                          <p:stCondLst>
                                            <p:cond delay="0"/>
                                          </p:stCondLst>
                                        </p:cTn>
                                        <p:tgtEl>
                                          <p:spTgt spid="2"/>
                                        </p:tgtEl>
                                        <p:attrNameLst>
                                          <p:attrName>r</p:attrName>
                                        </p:attrNameLst>
                                      </p:cBhvr>
                                    </p:animRot>
                                    <p:animRot by="-240000">
                                      <p:cBhvr>
                                        <p:cTn id="11" dur="200" fill="hold">
                                          <p:stCondLst>
                                            <p:cond delay="200"/>
                                          </p:stCondLst>
                                        </p:cTn>
                                        <p:tgtEl>
                                          <p:spTgt spid="2"/>
                                        </p:tgtEl>
                                        <p:attrNameLst>
                                          <p:attrName>r</p:attrName>
                                        </p:attrNameLst>
                                      </p:cBhvr>
                                    </p:animRot>
                                    <p:animRot by="240000">
                                      <p:cBhvr>
                                        <p:cTn id="12" dur="200" fill="hold">
                                          <p:stCondLst>
                                            <p:cond delay="400"/>
                                          </p:stCondLst>
                                        </p:cTn>
                                        <p:tgtEl>
                                          <p:spTgt spid="2"/>
                                        </p:tgtEl>
                                        <p:attrNameLst>
                                          <p:attrName>r</p:attrName>
                                        </p:attrNameLst>
                                      </p:cBhvr>
                                    </p:animRot>
                                    <p:animRot by="-240000">
                                      <p:cBhvr>
                                        <p:cTn id="13" dur="200" fill="hold">
                                          <p:stCondLst>
                                            <p:cond delay="600"/>
                                          </p:stCondLst>
                                        </p:cTn>
                                        <p:tgtEl>
                                          <p:spTgt spid="2"/>
                                        </p:tgtEl>
                                        <p:attrNameLst>
                                          <p:attrName>r</p:attrName>
                                        </p:attrNameLst>
                                      </p:cBhvr>
                                    </p:animRot>
                                    <p:animRot by="120000">
                                      <p:cBhvr>
                                        <p:cTn id="14" dur="200" fill="hold">
                                          <p:stCondLst>
                                            <p:cond delay="800"/>
                                          </p:stCondLst>
                                        </p:cTn>
                                        <p:tgtEl>
                                          <p:spTgt spid="2"/>
                                        </p:tgtEl>
                                        <p:attrNameLst>
                                          <p:attrName>r</p:attrName>
                                        </p:attrNameLst>
                                      </p:cBhvr>
                                    </p:animRot>
                                  </p:childTnLst>
                                </p:cTn>
                              </p:par>
                              <p:par>
                                <p:cTn id="15" presetID="64" presetClass="path" presetSubtype="0" repeatCount="indefinite" accel="50000" decel="50000" autoRev="1" fill="hold" nodeType="withEffect">
                                  <p:stCondLst>
                                    <p:cond delay="0"/>
                                  </p:stCondLst>
                                  <p:childTnLst>
                                    <p:animMotion origin="layout" path="M 3.33333E-6 0 L -0.01667 -0.0875 " pathEditMode="relative" rAng="0" ptsTypes="AA">
                                      <p:cBhvr>
                                        <p:cTn id="16" dur="2000" fill="hold"/>
                                        <p:tgtEl>
                                          <p:spTgt spid="89"/>
                                        </p:tgtEl>
                                        <p:attrNameLst>
                                          <p:attrName>ppt_x</p:attrName>
                                          <p:attrName>ppt_y</p:attrName>
                                        </p:attrNameLst>
                                      </p:cBhvr>
                                      <p:rCtr x="-833" y="-4375"/>
                                    </p:animMotion>
                                  </p:childTnLst>
                                </p:cTn>
                              </p:par>
                              <p:par>
                                <p:cTn id="17" presetID="32" presetClass="emph" presetSubtype="0" repeatCount="indefinite" fill="hold" nodeType="withEffect">
                                  <p:stCondLst>
                                    <p:cond delay="0"/>
                                  </p:stCondLst>
                                  <p:childTnLst>
                                    <p:animRot by="120000">
                                      <p:cBhvr>
                                        <p:cTn id="18" dur="100" fill="hold">
                                          <p:stCondLst>
                                            <p:cond delay="0"/>
                                          </p:stCondLst>
                                        </p:cTn>
                                        <p:tgtEl>
                                          <p:spTgt spid="89"/>
                                        </p:tgtEl>
                                        <p:attrNameLst>
                                          <p:attrName>r</p:attrName>
                                        </p:attrNameLst>
                                      </p:cBhvr>
                                    </p:animRot>
                                    <p:animRot by="-240000">
                                      <p:cBhvr>
                                        <p:cTn id="19" dur="200" fill="hold">
                                          <p:stCondLst>
                                            <p:cond delay="200"/>
                                          </p:stCondLst>
                                        </p:cTn>
                                        <p:tgtEl>
                                          <p:spTgt spid="89"/>
                                        </p:tgtEl>
                                        <p:attrNameLst>
                                          <p:attrName>r</p:attrName>
                                        </p:attrNameLst>
                                      </p:cBhvr>
                                    </p:animRot>
                                    <p:animRot by="240000">
                                      <p:cBhvr>
                                        <p:cTn id="20" dur="200" fill="hold">
                                          <p:stCondLst>
                                            <p:cond delay="400"/>
                                          </p:stCondLst>
                                        </p:cTn>
                                        <p:tgtEl>
                                          <p:spTgt spid="89"/>
                                        </p:tgtEl>
                                        <p:attrNameLst>
                                          <p:attrName>r</p:attrName>
                                        </p:attrNameLst>
                                      </p:cBhvr>
                                    </p:animRot>
                                    <p:animRot by="-240000">
                                      <p:cBhvr>
                                        <p:cTn id="21" dur="200" fill="hold">
                                          <p:stCondLst>
                                            <p:cond delay="600"/>
                                          </p:stCondLst>
                                        </p:cTn>
                                        <p:tgtEl>
                                          <p:spTgt spid="89"/>
                                        </p:tgtEl>
                                        <p:attrNameLst>
                                          <p:attrName>r</p:attrName>
                                        </p:attrNameLst>
                                      </p:cBhvr>
                                    </p:animRot>
                                    <p:animRot by="120000">
                                      <p:cBhvr>
                                        <p:cTn id="22" dur="200" fill="hold">
                                          <p:stCondLst>
                                            <p:cond delay="800"/>
                                          </p:stCondLst>
                                        </p:cTn>
                                        <p:tgtEl>
                                          <p:spTgt spid="89"/>
                                        </p:tgtEl>
                                        <p:attrNameLst>
                                          <p:attrName>r</p:attrName>
                                        </p:attrNameLst>
                                      </p:cBhvr>
                                    </p:animRot>
                                  </p:childTnLst>
                                </p:cTn>
                              </p:par>
                              <p:par>
                                <p:cTn id="23" presetID="42" presetClass="path" presetSubtype="0" repeatCount="indefinite" accel="50000" decel="50000" autoRev="1" fill="hold" nodeType="withEffect">
                                  <p:stCondLst>
                                    <p:cond delay="0"/>
                                  </p:stCondLst>
                                  <p:childTnLst>
                                    <p:animMotion origin="layout" path="M -3.33333E-6 -1.11111E-6 L 0.00608 0.00903 " pathEditMode="relative" rAng="0" ptsTypes="AA">
                                      <p:cBhvr>
                                        <p:cTn id="24" dur="500" fill="hold"/>
                                        <p:tgtEl>
                                          <p:spTgt spid="5"/>
                                        </p:tgtEl>
                                        <p:attrNameLst>
                                          <p:attrName>ppt_x</p:attrName>
                                          <p:attrName>ppt_y</p:attrName>
                                        </p:attrNameLst>
                                      </p:cBhvr>
                                      <p:rCtr x="295" y="440"/>
                                    </p:animMotion>
                                  </p:childTnLst>
                                </p:cTn>
                              </p:par>
                              <p:par>
                                <p:cTn id="25" presetID="32" presetClass="emph" presetSubtype="0" repeatCount="indefinite" fill="hold" nodeType="withEffect">
                                  <p:stCondLst>
                                    <p:cond delay="0"/>
                                  </p:stCondLst>
                                  <p:childTnLst>
                                    <p:animRot by="120000">
                                      <p:cBhvr>
                                        <p:cTn id="26" dur="100" fill="hold">
                                          <p:stCondLst>
                                            <p:cond delay="0"/>
                                          </p:stCondLst>
                                        </p:cTn>
                                        <p:tgtEl>
                                          <p:spTgt spid="171"/>
                                        </p:tgtEl>
                                        <p:attrNameLst>
                                          <p:attrName>r</p:attrName>
                                        </p:attrNameLst>
                                      </p:cBhvr>
                                    </p:animRot>
                                    <p:animRot by="-240000">
                                      <p:cBhvr>
                                        <p:cTn id="27" dur="200" fill="hold">
                                          <p:stCondLst>
                                            <p:cond delay="200"/>
                                          </p:stCondLst>
                                        </p:cTn>
                                        <p:tgtEl>
                                          <p:spTgt spid="171"/>
                                        </p:tgtEl>
                                        <p:attrNameLst>
                                          <p:attrName>r</p:attrName>
                                        </p:attrNameLst>
                                      </p:cBhvr>
                                    </p:animRot>
                                    <p:animRot by="240000">
                                      <p:cBhvr>
                                        <p:cTn id="28" dur="200" fill="hold">
                                          <p:stCondLst>
                                            <p:cond delay="400"/>
                                          </p:stCondLst>
                                        </p:cTn>
                                        <p:tgtEl>
                                          <p:spTgt spid="171"/>
                                        </p:tgtEl>
                                        <p:attrNameLst>
                                          <p:attrName>r</p:attrName>
                                        </p:attrNameLst>
                                      </p:cBhvr>
                                    </p:animRot>
                                    <p:animRot by="-240000">
                                      <p:cBhvr>
                                        <p:cTn id="29" dur="200" fill="hold">
                                          <p:stCondLst>
                                            <p:cond delay="600"/>
                                          </p:stCondLst>
                                        </p:cTn>
                                        <p:tgtEl>
                                          <p:spTgt spid="171"/>
                                        </p:tgtEl>
                                        <p:attrNameLst>
                                          <p:attrName>r</p:attrName>
                                        </p:attrNameLst>
                                      </p:cBhvr>
                                    </p:animRot>
                                    <p:animRot by="120000">
                                      <p:cBhvr>
                                        <p:cTn id="30" dur="200" fill="hold">
                                          <p:stCondLst>
                                            <p:cond delay="800"/>
                                          </p:stCondLst>
                                        </p:cTn>
                                        <p:tgtEl>
                                          <p:spTgt spid="171"/>
                                        </p:tgtEl>
                                        <p:attrNameLst>
                                          <p:attrName>r</p:attrName>
                                        </p:attrNameLst>
                                      </p:cBhvr>
                                    </p:animRot>
                                  </p:childTnLst>
                                </p:cTn>
                              </p:par>
                              <p:par>
                                <p:cTn id="31" presetID="32" presetClass="emph" presetSubtype="0" repeatCount="indefinite" fill="hold" nodeType="withEffect">
                                  <p:stCondLst>
                                    <p:cond delay="0"/>
                                  </p:stCondLst>
                                  <p:childTnLst>
                                    <p:animRot by="120000">
                                      <p:cBhvr>
                                        <p:cTn id="32" dur="100" fill="hold">
                                          <p:stCondLst>
                                            <p:cond delay="0"/>
                                          </p:stCondLst>
                                        </p:cTn>
                                        <p:tgtEl>
                                          <p:spTgt spid="191"/>
                                        </p:tgtEl>
                                        <p:attrNameLst>
                                          <p:attrName>r</p:attrName>
                                        </p:attrNameLst>
                                      </p:cBhvr>
                                    </p:animRot>
                                    <p:animRot by="-240000">
                                      <p:cBhvr>
                                        <p:cTn id="33" dur="200" fill="hold">
                                          <p:stCondLst>
                                            <p:cond delay="200"/>
                                          </p:stCondLst>
                                        </p:cTn>
                                        <p:tgtEl>
                                          <p:spTgt spid="191"/>
                                        </p:tgtEl>
                                        <p:attrNameLst>
                                          <p:attrName>r</p:attrName>
                                        </p:attrNameLst>
                                      </p:cBhvr>
                                    </p:animRot>
                                    <p:animRot by="240000">
                                      <p:cBhvr>
                                        <p:cTn id="34" dur="200" fill="hold">
                                          <p:stCondLst>
                                            <p:cond delay="400"/>
                                          </p:stCondLst>
                                        </p:cTn>
                                        <p:tgtEl>
                                          <p:spTgt spid="191"/>
                                        </p:tgtEl>
                                        <p:attrNameLst>
                                          <p:attrName>r</p:attrName>
                                        </p:attrNameLst>
                                      </p:cBhvr>
                                    </p:animRot>
                                    <p:animRot by="-240000">
                                      <p:cBhvr>
                                        <p:cTn id="35" dur="200" fill="hold">
                                          <p:stCondLst>
                                            <p:cond delay="600"/>
                                          </p:stCondLst>
                                        </p:cTn>
                                        <p:tgtEl>
                                          <p:spTgt spid="191"/>
                                        </p:tgtEl>
                                        <p:attrNameLst>
                                          <p:attrName>r</p:attrName>
                                        </p:attrNameLst>
                                      </p:cBhvr>
                                    </p:animRot>
                                    <p:animRot by="120000">
                                      <p:cBhvr>
                                        <p:cTn id="36" dur="200" fill="hold">
                                          <p:stCondLst>
                                            <p:cond delay="800"/>
                                          </p:stCondLst>
                                        </p:cTn>
                                        <p:tgtEl>
                                          <p:spTgt spid="191"/>
                                        </p:tgtEl>
                                        <p:attrNameLst>
                                          <p:attrName>r</p:attrName>
                                        </p:attrNameLst>
                                      </p:cBhvr>
                                    </p:animRot>
                                  </p:childTnLst>
                                </p:cTn>
                              </p:par>
                              <p:par>
                                <p:cTn id="37" presetID="64" presetClass="path" presetSubtype="0" repeatCount="indefinite" accel="50000" decel="50000" autoRev="1" fill="hold" nodeType="withEffect">
                                  <p:stCondLst>
                                    <p:cond delay="0"/>
                                  </p:stCondLst>
                                  <p:childTnLst>
                                    <p:animMotion origin="layout" path="M 4.16667E-6 -4.81481E-6 L 4.16667E-6 -0.05555 " pathEditMode="relative" rAng="0" ptsTypes="AA">
                                      <p:cBhvr>
                                        <p:cTn id="38" dur="4000" fill="hold"/>
                                        <p:tgtEl>
                                          <p:spTgt spid="7"/>
                                        </p:tgtEl>
                                        <p:attrNameLst>
                                          <p:attrName>ppt_x</p:attrName>
                                          <p:attrName>ppt_y</p:attrName>
                                        </p:attrNameLst>
                                      </p:cBhvr>
                                      <p:rCtr x="0" y="-2778"/>
                                    </p:animMotion>
                                  </p:childTnLst>
                                </p:cTn>
                              </p:par>
                              <p:par>
                                <p:cTn id="39" presetID="32" presetClass="emph" presetSubtype="0" repeatCount="indefinite" fill="hold" nodeType="withEffect">
                                  <p:stCondLst>
                                    <p:cond delay="0"/>
                                  </p:stCondLst>
                                  <p:childTnLst>
                                    <p:animRot by="120000">
                                      <p:cBhvr>
                                        <p:cTn id="40" dur="200" fill="hold">
                                          <p:stCondLst>
                                            <p:cond delay="0"/>
                                          </p:stCondLst>
                                        </p:cTn>
                                        <p:tgtEl>
                                          <p:spTgt spid="131"/>
                                        </p:tgtEl>
                                        <p:attrNameLst>
                                          <p:attrName>r</p:attrName>
                                        </p:attrNameLst>
                                      </p:cBhvr>
                                    </p:animRot>
                                    <p:animRot by="-240000">
                                      <p:cBhvr>
                                        <p:cTn id="41" dur="400" fill="hold">
                                          <p:stCondLst>
                                            <p:cond delay="400"/>
                                          </p:stCondLst>
                                        </p:cTn>
                                        <p:tgtEl>
                                          <p:spTgt spid="131"/>
                                        </p:tgtEl>
                                        <p:attrNameLst>
                                          <p:attrName>r</p:attrName>
                                        </p:attrNameLst>
                                      </p:cBhvr>
                                    </p:animRot>
                                    <p:animRot by="240000">
                                      <p:cBhvr>
                                        <p:cTn id="42" dur="400" fill="hold">
                                          <p:stCondLst>
                                            <p:cond delay="800"/>
                                          </p:stCondLst>
                                        </p:cTn>
                                        <p:tgtEl>
                                          <p:spTgt spid="131"/>
                                        </p:tgtEl>
                                        <p:attrNameLst>
                                          <p:attrName>r</p:attrName>
                                        </p:attrNameLst>
                                      </p:cBhvr>
                                    </p:animRot>
                                    <p:animRot by="-240000">
                                      <p:cBhvr>
                                        <p:cTn id="43" dur="400" fill="hold">
                                          <p:stCondLst>
                                            <p:cond delay="1200"/>
                                          </p:stCondLst>
                                        </p:cTn>
                                        <p:tgtEl>
                                          <p:spTgt spid="131"/>
                                        </p:tgtEl>
                                        <p:attrNameLst>
                                          <p:attrName>r</p:attrName>
                                        </p:attrNameLst>
                                      </p:cBhvr>
                                    </p:animRot>
                                    <p:animRot by="120000">
                                      <p:cBhvr>
                                        <p:cTn id="44" dur="400" fill="hold">
                                          <p:stCondLst>
                                            <p:cond delay="1600"/>
                                          </p:stCondLst>
                                        </p:cTn>
                                        <p:tgtEl>
                                          <p:spTgt spid="131"/>
                                        </p:tgtEl>
                                        <p:attrNameLst>
                                          <p:attrName>r</p:attrName>
                                        </p:attrNameLst>
                                      </p:cBhvr>
                                    </p:animRot>
                                  </p:childTnLst>
                                </p:cTn>
                              </p:par>
                              <p:par>
                                <p:cTn id="45" presetID="8" presetClass="emph" presetSubtype="0" repeatCount="indefinite" autoRev="1" fill="hold" nodeType="withEffect">
                                  <p:stCondLst>
                                    <p:cond delay="500"/>
                                  </p:stCondLst>
                                  <p:childTnLst>
                                    <p:animRot by="1800000">
                                      <p:cBhvr>
                                        <p:cTn id="46" dur="500" fill="hold"/>
                                        <p:tgtEl>
                                          <p:spTgt spid="6"/>
                                        </p:tgtEl>
                                        <p:attrNameLst>
                                          <p:attrName>r</p:attrName>
                                        </p:attrNameLst>
                                      </p:cBhvr>
                                    </p:animRot>
                                  </p:childTnLst>
                                </p:cTn>
                              </p:par>
                              <p:par>
                                <p:cTn id="47" presetID="1" presetClass="entr" presetSubtype="0" fill="hold" grpId="0" nodeType="withEffect">
                                  <p:stCondLst>
                                    <p:cond delay="2000"/>
                                  </p:stCondLst>
                                  <p:iterate type="lt">
                                    <p:tmAbs val="110"/>
                                  </p:iterate>
                                  <p:childTnLst>
                                    <p:set>
                                      <p:cBhvr>
                                        <p:cTn id="48" dur="1" fill="hold">
                                          <p:stCondLst>
                                            <p:cond delay="0"/>
                                          </p:stCondLst>
                                        </p:cTn>
                                        <p:tgtEl>
                                          <p:spTgt spid="117"/>
                                        </p:tgtEl>
                                        <p:attrNameLst>
                                          <p:attrName>style.visibility</p:attrName>
                                        </p:attrNameLst>
                                      </p:cBhvr>
                                      <p:to>
                                        <p:strVal val="visible"/>
                                      </p:to>
                                    </p:set>
                                  </p:childTnLst>
                                </p:cTn>
                              </p:par>
                              <p:par>
                                <p:cTn id="49" presetID="1" presetClass="entr" presetSubtype="0" fill="hold" grpId="0" nodeType="withEffect">
                                  <p:stCondLst>
                                    <p:cond delay="5000"/>
                                  </p:stCondLst>
                                  <p:childTnLst>
                                    <p:set>
                                      <p:cBhvr>
                                        <p:cTn id="50" dur="1" fill="hold">
                                          <p:stCondLst>
                                            <p:cond delay="0"/>
                                          </p:stCondLst>
                                        </p:cTn>
                                        <p:tgtEl>
                                          <p:spTgt spid="118"/>
                                        </p:tgtEl>
                                        <p:attrNameLst>
                                          <p:attrName>style.visibility</p:attrName>
                                        </p:attrNameLst>
                                      </p:cBhvr>
                                      <p:to>
                                        <p:strVal val="visible"/>
                                      </p:to>
                                    </p:set>
                                  </p:childTnLst>
                                </p:cTn>
                              </p:par>
                              <p:par>
                                <p:cTn id="51" presetID="10" presetClass="entr" presetSubtype="0" fill="hold" grpId="0" nodeType="withEffect">
                                  <p:stCondLst>
                                    <p:cond delay="5000"/>
                                  </p:stCondLst>
                                  <p:childTnLst>
                                    <p:set>
                                      <p:cBhvr>
                                        <p:cTn id="52" dur="1" fill="hold">
                                          <p:stCondLst>
                                            <p:cond delay="0"/>
                                          </p:stCondLst>
                                        </p:cTn>
                                        <p:tgtEl>
                                          <p:spTgt spid="8"/>
                                        </p:tgtEl>
                                        <p:attrNameLst>
                                          <p:attrName>style.visibility</p:attrName>
                                        </p:attrNameLst>
                                      </p:cBhvr>
                                      <p:to>
                                        <p:strVal val="visible"/>
                                      </p:to>
                                    </p:set>
                                    <p:animEffect transition="in" filter="fade">
                                      <p:cBhvr>
                                        <p:cTn id="5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P spid="118" grpId="0"/>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873296"/>
            <a:ext cx="2041119" cy="2077425"/>
            <a:chOff x="1688367" y="1873296"/>
            <a:chExt cx="2041119" cy="2077425"/>
          </a:xfrm>
        </p:grpSpPr>
        <p:grpSp>
          <p:nvGrpSpPr>
            <p:cNvPr id="86" name="Group 85"/>
            <p:cNvGrpSpPr/>
            <p:nvPr/>
          </p:nvGrpSpPr>
          <p:grpSpPr>
            <a:xfrm>
              <a:off x="1734706" y="2509753"/>
              <a:ext cx="1994780" cy="891153"/>
              <a:chOff x="805646" y="504127"/>
              <a:chExt cx="2448280" cy="1093751"/>
            </a:xfrm>
          </p:grpSpPr>
          <p:sp>
            <p:nvSpPr>
              <p:cNvPr id="95" name="Freeform 9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805646" y="504127"/>
                <a:ext cx="2448280" cy="1093751"/>
                <a:chOff x="805646" y="504127"/>
                <a:chExt cx="2448280" cy="1093751"/>
              </a:xfrm>
            </p:grpSpPr>
            <p:sp>
              <p:nvSpPr>
                <p:cNvPr id="97" name="Freeform 96"/>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2437062" y="504127"/>
                  <a:ext cx="816864" cy="634589"/>
                  <a:chOff x="2437062" y="504127"/>
                  <a:chExt cx="816864" cy="634589"/>
                </a:xfrm>
              </p:grpSpPr>
              <p:sp>
                <p:nvSpPr>
                  <p:cNvPr id="105" name="Freeform 104"/>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1878056" y="1873296"/>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7" name="Group 86"/>
            <p:cNvGrpSpPr/>
            <p:nvPr/>
          </p:nvGrpSpPr>
          <p:grpSpPr>
            <a:xfrm>
              <a:off x="1688367" y="2339340"/>
              <a:ext cx="1668494" cy="1611381"/>
              <a:chOff x="1688367" y="2339340"/>
              <a:chExt cx="1668494" cy="1611381"/>
            </a:xfrm>
          </p:grpSpPr>
          <p:sp>
            <p:nvSpPr>
              <p:cNvPr id="88" name="Freeform 8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 name="Group 89"/>
              <p:cNvGrpSpPr/>
              <p:nvPr/>
            </p:nvGrpSpPr>
            <p:grpSpPr>
              <a:xfrm>
                <a:off x="1688367" y="3065315"/>
                <a:ext cx="1668494" cy="885406"/>
                <a:chOff x="1688367" y="3065315"/>
                <a:chExt cx="1668494" cy="885406"/>
              </a:xfrm>
            </p:grpSpPr>
            <p:sp>
              <p:nvSpPr>
                <p:cNvPr id="91" name="Freeform 9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2" name="Group 91"/>
                <p:cNvGrpSpPr/>
                <p:nvPr/>
              </p:nvGrpSpPr>
              <p:grpSpPr>
                <a:xfrm>
                  <a:off x="1770097" y="3662588"/>
                  <a:ext cx="1427235" cy="288133"/>
                  <a:chOff x="1770097" y="3657600"/>
                  <a:chExt cx="1427235" cy="288133"/>
                </a:xfrm>
              </p:grpSpPr>
              <p:sp>
                <p:nvSpPr>
                  <p:cNvPr id="93" name="Rectangle 9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865099278"/>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5.55556E-7 2.96296E-6 L 0.3066 0.19768 " pathEditMode="relative" rAng="0" ptsTypes="AA">
                                      <p:cBhvr>
                                        <p:cTn id="6" dur="2000" fill="hold"/>
                                        <p:tgtEl>
                                          <p:spTgt spid="2"/>
                                        </p:tgtEl>
                                        <p:attrNameLst>
                                          <p:attrName>ppt_x</p:attrName>
                                          <p:attrName>ppt_y</p:attrName>
                                        </p:attrNameLst>
                                      </p:cBhvr>
                                      <p:rCtr x="15330" y="98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1" name="Group 110"/>
          <p:cNvGrpSpPr/>
          <p:nvPr/>
        </p:nvGrpSpPr>
        <p:grpSpPr>
          <a:xfrm>
            <a:off x="7085324" y="2860018"/>
            <a:ext cx="780072" cy="2033118"/>
            <a:chOff x="4029089" y="2298229"/>
            <a:chExt cx="1635050" cy="4261466"/>
          </a:xfrm>
        </p:grpSpPr>
        <p:sp>
          <p:nvSpPr>
            <p:cNvPr id="158" name="Freeform 157"/>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p:cNvGrpSpPr/>
            <p:nvPr/>
          </p:nvGrpSpPr>
          <p:grpSpPr>
            <a:xfrm>
              <a:off x="4475823" y="4038992"/>
              <a:ext cx="442695" cy="1204307"/>
              <a:chOff x="1409647" y="3886592"/>
              <a:chExt cx="442695" cy="1204307"/>
            </a:xfrm>
          </p:grpSpPr>
          <p:sp>
            <p:nvSpPr>
              <p:cNvPr id="165" name="Freeform 164"/>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 name="Group 160"/>
            <p:cNvGrpSpPr/>
            <p:nvPr/>
          </p:nvGrpSpPr>
          <p:grpSpPr>
            <a:xfrm flipH="1">
              <a:off x="4994228" y="4036801"/>
              <a:ext cx="442695" cy="1204307"/>
              <a:chOff x="4028134" y="4038992"/>
              <a:chExt cx="442695" cy="1204307"/>
            </a:xfrm>
          </p:grpSpPr>
          <p:sp>
            <p:nvSpPr>
              <p:cNvPr id="163" name="Freeform 162"/>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2" name="Oval 161"/>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2" name="Group 111"/>
          <p:cNvGrpSpPr/>
          <p:nvPr/>
        </p:nvGrpSpPr>
        <p:grpSpPr>
          <a:xfrm>
            <a:off x="4491917" y="3695029"/>
            <a:ext cx="1668494" cy="1611381"/>
            <a:chOff x="1688367" y="2339340"/>
            <a:chExt cx="1668494" cy="1611381"/>
          </a:xfrm>
        </p:grpSpPr>
        <p:sp>
          <p:nvSpPr>
            <p:cNvPr id="113" name="Freeform 11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3065315"/>
              <a:ext cx="1668494" cy="885406"/>
              <a:chOff x="1688367" y="3065315"/>
              <a:chExt cx="1668494" cy="885406"/>
            </a:xfrm>
          </p:grpSpPr>
          <p:sp>
            <p:nvSpPr>
              <p:cNvPr id="154" name="Freeform 15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1770097" y="3662588"/>
                <a:ext cx="1427235" cy="288133"/>
                <a:chOff x="1770097" y="3657600"/>
                <a:chExt cx="1427235" cy="288133"/>
              </a:xfrm>
            </p:grpSpPr>
            <p:sp>
              <p:nvSpPr>
                <p:cNvPr id="156" name="Rectangle 15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0" name="Group 109"/>
          <p:cNvGrpSpPr/>
          <p:nvPr/>
        </p:nvGrpSpPr>
        <p:grpSpPr>
          <a:xfrm>
            <a:off x="7024462" y="4239195"/>
            <a:ext cx="1994780" cy="891153"/>
            <a:chOff x="805646" y="504127"/>
            <a:chExt cx="2448280" cy="1093751"/>
          </a:xfrm>
        </p:grpSpPr>
        <p:sp>
          <p:nvSpPr>
            <p:cNvPr id="167" name="Freeform 16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p:cNvGrpSpPr/>
            <p:nvPr/>
          </p:nvGrpSpPr>
          <p:grpSpPr>
            <a:xfrm>
              <a:off x="805646" y="504127"/>
              <a:ext cx="2448280" cy="1093751"/>
              <a:chOff x="805646" y="504127"/>
              <a:chExt cx="2448280" cy="1093751"/>
            </a:xfrm>
          </p:grpSpPr>
          <p:sp>
            <p:nvSpPr>
              <p:cNvPr id="169" name="Freeform 168"/>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7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2437062" y="504127"/>
                <a:ext cx="816864" cy="634589"/>
                <a:chOff x="2437062" y="504127"/>
                <a:chExt cx="816864" cy="634589"/>
              </a:xfrm>
            </p:grpSpPr>
            <p:sp>
              <p:nvSpPr>
                <p:cNvPr id="177" name="Freeform 17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4092981351"/>
      </p:ext>
    </p:extLst>
  </p:cSld>
  <p:clrMapOvr>
    <a:masterClrMapping/>
  </p:clrMapOvr>
  <mc:AlternateContent xmlns:mc="http://schemas.openxmlformats.org/markup-compatibility/2006" xmlns:p14="http://schemas.microsoft.com/office/powerpoint/2010/main">
    <mc:Choice Requires="p14">
      <p:transition spd="med" p14:dur="700" advTm="0">
        <p:fade/>
      </p:transition>
    </mc:Choice>
    <mc:Fallback xmlns="">
      <p:transition spd="med" advTm="0">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stretch>
            <a:fillRect/>
          </a:stretch>
        </p:blipFill>
        <p:spPr>
          <a:xfrm>
            <a:off x="1828800" y="284470"/>
            <a:ext cx="5295587" cy="6573530"/>
          </a:xfrm>
          <a:prstGeom prst="rect">
            <a:avLst/>
          </a:prstGeom>
        </p:spPr>
      </p:pic>
    </p:spTree>
    <p:extLst>
      <p:ext uri="{BB962C8B-B14F-4D97-AF65-F5344CB8AC3E}">
        <p14:creationId xmlns:p14="http://schemas.microsoft.com/office/powerpoint/2010/main" val="328865539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p:cNvGrpSpPr/>
          <p:nvPr/>
        </p:nvGrpSpPr>
        <p:grpSpPr>
          <a:xfrm>
            <a:off x="457200" y="2371725"/>
            <a:ext cx="431006" cy="371475"/>
            <a:chOff x="466725" y="2374106"/>
            <a:chExt cx="431006" cy="371475"/>
          </a:xfrm>
        </p:grpSpPr>
        <p:sp>
          <p:nvSpPr>
            <p:cNvPr id="150" name="Freeform 149"/>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150"/>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Freeform 6"/>
          <p:cNvSpPr/>
          <p:nvPr/>
        </p:nvSpPr>
        <p:spPr>
          <a:xfrm>
            <a:off x="469106" y="2374106"/>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58353" y="2371904"/>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539750" y="25019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650940" y="2458133"/>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600075" y="2553494"/>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692150" y="254635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609600" y="25146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ame 5"/>
          <p:cNvSpPr/>
          <p:nvPr/>
        </p:nvSpPr>
        <p:spPr>
          <a:xfrm>
            <a:off x="-108755" y="1724147"/>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72" name="Group 71"/>
          <p:cNvGrpSpPr/>
          <p:nvPr/>
        </p:nvGrpSpPr>
        <p:grpSpPr>
          <a:xfrm flipH="1">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7085324" y="2860018"/>
            <a:ext cx="780072" cy="2033118"/>
            <a:chOff x="4029089" y="2298229"/>
            <a:chExt cx="1635050" cy="4261466"/>
          </a:xfrm>
        </p:grpSpPr>
        <p:sp>
          <p:nvSpPr>
            <p:cNvPr id="158" name="Freeform 157"/>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p:cNvGrpSpPr/>
            <p:nvPr/>
          </p:nvGrpSpPr>
          <p:grpSpPr>
            <a:xfrm>
              <a:off x="4475823" y="4038992"/>
              <a:ext cx="442695" cy="1204307"/>
              <a:chOff x="1409647" y="3886592"/>
              <a:chExt cx="442695" cy="1204307"/>
            </a:xfrm>
          </p:grpSpPr>
          <p:sp>
            <p:nvSpPr>
              <p:cNvPr id="165" name="Freeform 164"/>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 name="Group 160"/>
            <p:cNvGrpSpPr/>
            <p:nvPr/>
          </p:nvGrpSpPr>
          <p:grpSpPr>
            <a:xfrm flipH="1">
              <a:off x="4994228" y="4036801"/>
              <a:ext cx="442695" cy="1204307"/>
              <a:chOff x="4028134" y="4038992"/>
              <a:chExt cx="442695" cy="1204307"/>
            </a:xfrm>
          </p:grpSpPr>
          <p:sp>
            <p:nvSpPr>
              <p:cNvPr id="163" name="Freeform 162"/>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2" name="Oval 161"/>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2" name="Group 111"/>
          <p:cNvGrpSpPr/>
          <p:nvPr/>
        </p:nvGrpSpPr>
        <p:grpSpPr>
          <a:xfrm>
            <a:off x="4491917" y="3695029"/>
            <a:ext cx="1668494" cy="1611381"/>
            <a:chOff x="1688367" y="2339340"/>
            <a:chExt cx="1668494" cy="1611381"/>
          </a:xfrm>
        </p:grpSpPr>
        <p:sp>
          <p:nvSpPr>
            <p:cNvPr id="113" name="Freeform 11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3065315"/>
              <a:ext cx="1668494" cy="885406"/>
              <a:chOff x="1688367" y="3065315"/>
              <a:chExt cx="1668494" cy="885406"/>
            </a:xfrm>
          </p:grpSpPr>
          <p:sp>
            <p:nvSpPr>
              <p:cNvPr id="154" name="Freeform 15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1770097" y="3662588"/>
                <a:ext cx="1427235" cy="288133"/>
                <a:chOff x="1770097" y="3657600"/>
                <a:chExt cx="1427235" cy="288133"/>
              </a:xfrm>
            </p:grpSpPr>
            <p:sp>
              <p:nvSpPr>
                <p:cNvPr id="156" name="Rectangle 15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0" name="Group 109"/>
          <p:cNvGrpSpPr/>
          <p:nvPr/>
        </p:nvGrpSpPr>
        <p:grpSpPr>
          <a:xfrm flipH="1">
            <a:off x="7024462" y="4239195"/>
            <a:ext cx="1994780" cy="891153"/>
            <a:chOff x="805646" y="504127"/>
            <a:chExt cx="2448280" cy="1093751"/>
          </a:xfrm>
        </p:grpSpPr>
        <p:sp>
          <p:nvSpPr>
            <p:cNvPr id="167" name="Freeform 16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p:cNvGrpSpPr/>
            <p:nvPr/>
          </p:nvGrpSpPr>
          <p:grpSpPr>
            <a:xfrm>
              <a:off x="805646" y="504127"/>
              <a:ext cx="2448280" cy="1093751"/>
              <a:chOff x="805646" y="504127"/>
              <a:chExt cx="2448280" cy="1093751"/>
            </a:xfrm>
          </p:grpSpPr>
          <p:sp>
            <p:nvSpPr>
              <p:cNvPr id="169" name="Freeform 168"/>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7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2437062" y="504127"/>
                <a:ext cx="816864" cy="634589"/>
                <a:chOff x="2437062" y="504127"/>
                <a:chExt cx="816864" cy="634589"/>
              </a:xfrm>
            </p:grpSpPr>
            <p:sp>
              <p:nvSpPr>
                <p:cNvPr id="177" name="Freeform 17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137692016"/>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nodeType="clickEffect">
                                  <p:stCondLst>
                                    <p:cond delay="0"/>
                                  </p:stCondLst>
                                  <p:childTnLst>
                                    <p:animRot by="-1800000">
                                      <p:cBhvr>
                                        <p:cTn id="6" dur="300" fill="hold"/>
                                        <p:tgtEl>
                                          <p:spTgt spid="72"/>
                                        </p:tgtEl>
                                        <p:attrNameLst>
                                          <p:attrName>r</p:attrName>
                                        </p:attrNameLst>
                                      </p:cBhvr>
                                    </p:animRot>
                                  </p:childTnLst>
                                </p:cTn>
                              </p:par>
                              <p:par>
                                <p:cTn id="7" presetID="42" presetClass="path" presetSubtype="0" accel="50000" decel="50000" fill="hold" nodeType="withEffect">
                                  <p:stCondLst>
                                    <p:cond delay="0"/>
                                  </p:stCondLst>
                                  <p:childTnLst>
                                    <p:animMotion origin="layout" path="M -1.94444E-6 1.48148E-6 L -0.04913 0.05579 " pathEditMode="relative" rAng="0" ptsTypes="AA">
                                      <p:cBhvr>
                                        <p:cTn id="8" dur="500" fill="hold"/>
                                        <p:tgtEl>
                                          <p:spTgt spid="72"/>
                                        </p:tgtEl>
                                        <p:attrNameLst>
                                          <p:attrName>ppt_x</p:attrName>
                                          <p:attrName>ppt_y</p:attrName>
                                        </p:attrNameLst>
                                      </p:cBhvr>
                                      <p:rCtr x="-2465" y="2778"/>
                                    </p:animMotion>
                                  </p:childTnLst>
                                </p:cTn>
                              </p:par>
                              <p:par>
                                <p:cTn id="9" presetID="32" presetClass="emph" presetSubtype="0" repeatCount="indefinite" fill="hold" nodeType="withEffect">
                                  <p:stCondLst>
                                    <p:cond delay="0"/>
                                  </p:stCondLst>
                                  <p:childTnLst>
                                    <p:animRot by="120000">
                                      <p:cBhvr>
                                        <p:cTn id="10" dur="50" fill="hold">
                                          <p:stCondLst>
                                            <p:cond delay="0"/>
                                          </p:stCondLst>
                                        </p:cTn>
                                        <p:tgtEl>
                                          <p:spTgt spid="72"/>
                                        </p:tgtEl>
                                        <p:attrNameLst>
                                          <p:attrName>r</p:attrName>
                                        </p:attrNameLst>
                                      </p:cBhvr>
                                    </p:animRot>
                                    <p:animRot by="-240000">
                                      <p:cBhvr>
                                        <p:cTn id="11" dur="100" fill="hold">
                                          <p:stCondLst>
                                            <p:cond delay="100"/>
                                          </p:stCondLst>
                                        </p:cTn>
                                        <p:tgtEl>
                                          <p:spTgt spid="72"/>
                                        </p:tgtEl>
                                        <p:attrNameLst>
                                          <p:attrName>r</p:attrName>
                                        </p:attrNameLst>
                                      </p:cBhvr>
                                    </p:animRot>
                                    <p:animRot by="240000">
                                      <p:cBhvr>
                                        <p:cTn id="12" dur="100" fill="hold">
                                          <p:stCondLst>
                                            <p:cond delay="200"/>
                                          </p:stCondLst>
                                        </p:cTn>
                                        <p:tgtEl>
                                          <p:spTgt spid="72"/>
                                        </p:tgtEl>
                                        <p:attrNameLst>
                                          <p:attrName>r</p:attrName>
                                        </p:attrNameLst>
                                      </p:cBhvr>
                                    </p:animRot>
                                    <p:animRot by="-240000">
                                      <p:cBhvr>
                                        <p:cTn id="13" dur="100" fill="hold">
                                          <p:stCondLst>
                                            <p:cond delay="300"/>
                                          </p:stCondLst>
                                        </p:cTn>
                                        <p:tgtEl>
                                          <p:spTgt spid="72"/>
                                        </p:tgtEl>
                                        <p:attrNameLst>
                                          <p:attrName>r</p:attrName>
                                        </p:attrNameLst>
                                      </p:cBhvr>
                                    </p:animRot>
                                    <p:animRot by="120000">
                                      <p:cBhvr>
                                        <p:cTn id="14" dur="100" fill="hold">
                                          <p:stCondLst>
                                            <p:cond delay="400"/>
                                          </p:stCondLst>
                                        </p:cTn>
                                        <p:tgtEl>
                                          <p:spTgt spid="72"/>
                                        </p:tgtEl>
                                        <p:attrNameLst>
                                          <p:attrName>r</p:attrName>
                                        </p:attrNameLst>
                                      </p:cBhvr>
                                    </p:animRot>
                                  </p:childTnLst>
                                </p:cTn>
                              </p:par>
                              <p:par>
                                <p:cTn id="15" presetID="1" presetClass="entr" presetSubtype="0" fill="hold" nodeType="withEffect">
                                  <p:stCondLst>
                                    <p:cond delay="1000"/>
                                  </p:stCondLst>
                                  <p:childTnLst>
                                    <p:set>
                                      <p:cBhvr>
                                        <p:cTn id="16" dur="1" fill="hold">
                                          <p:stCondLst>
                                            <p:cond delay="0"/>
                                          </p:stCondLst>
                                        </p:cTn>
                                        <p:tgtEl>
                                          <p:spTgt spid="149"/>
                                        </p:tgtEl>
                                        <p:attrNameLst>
                                          <p:attrName>style.visibility</p:attrName>
                                        </p:attrNameLst>
                                      </p:cBhvr>
                                      <p:to>
                                        <p:strVal val="visible"/>
                                      </p:to>
                                    </p:set>
                                  </p:childTnLst>
                                </p:cTn>
                              </p:par>
                              <p:par>
                                <p:cTn id="17" presetID="1" presetClass="entr" presetSubtype="0"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childTnLst>
                                </p:cTn>
                              </p:par>
                              <p:par>
                                <p:cTn id="19" presetID="64" presetClass="path" presetSubtype="0" repeatCount="indefinite" fill="hold" grpId="1" nodeType="withEffect">
                                  <p:stCondLst>
                                    <p:cond delay="1000"/>
                                  </p:stCondLst>
                                  <p:childTnLst>
                                    <p:animMotion origin="layout" path="M 3.88889E-6 2.59259E-6 L -0.03698 -0.10949 " pathEditMode="relative" rAng="0" ptsTypes="AA">
                                      <p:cBhvr>
                                        <p:cTn id="20" dur="1000" fill="hold"/>
                                        <p:tgtEl>
                                          <p:spTgt spid="5"/>
                                        </p:tgtEl>
                                        <p:attrNameLst>
                                          <p:attrName>ppt_x</p:attrName>
                                          <p:attrName>ppt_y</p:attrName>
                                        </p:attrNameLst>
                                      </p:cBhvr>
                                      <p:rCtr x="-1858" y="-5486"/>
                                    </p:animMotion>
                                  </p:childTnLst>
                                </p:cTn>
                              </p:par>
                              <p:par>
                                <p:cTn id="21" presetID="1" presetClass="entr" presetSubtype="0" fill="hold" grpId="0" nodeType="withEffect">
                                  <p:stCondLst>
                                    <p:cond delay="1200"/>
                                  </p:stCondLst>
                                  <p:childTnLst>
                                    <p:set>
                                      <p:cBhvr>
                                        <p:cTn id="22" dur="1" fill="hold">
                                          <p:stCondLst>
                                            <p:cond delay="0"/>
                                          </p:stCondLst>
                                        </p:cTn>
                                        <p:tgtEl>
                                          <p:spTgt spid="191"/>
                                        </p:tgtEl>
                                        <p:attrNameLst>
                                          <p:attrName>style.visibility</p:attrName>
                                        </p:attrNameLst>
                                      </p:cBhvr>
                                      <p:to>
                                        <p:strVal val="visible"/>
                                      </p:to>
                                    </p:set>
                                  </p:childTnLst>
                                </p:cTn>
                              </p:par>
                              <p:par>
                                <p:cTn id="23" presetID="64" presetClass="path" presetSubtype="0" repeatCount="indefinite" fill="hold" grpId="1" nodeType="withEffect">
                                  <p:stCondLst>
                                    <p:cond delay="1200"/>
                                  </p:stCondLst>
                                  <p:childTnLst>
                                    <p:animMotion origin="layout" path="M 1.11111E-6 4.07407E-6 L 0.04861 -0.08565 " pathEditMode="relative" rAng="0" ptsTypes="AA">
                                      <p:cBhvr>
                                        <p:cTn id="24" dur="1000" fill="hold"/>
                                        <p:tgtEl>
                                          <p:spTgt spid="191"/>
                                        </p:tgtEl>
                                        <p:attrNameLst>
                                          <p:attrName>ppt_x</p:attrName>
                                          <p:attrName>ppt_y</p:attrName>
                                        </p:attrNameLst>
                                      </p:cBhvr>
                                      <p:rCtr x="2431" y="-4282"/>
                                    </p:animMotion>
                                  </p:childTnLst>
                                </p:cTn>
                              </p:par>
                              <p:par>
                                <p:cTn id="25" presetID="1" presetClass="entr" presetSubtype="0" fill="hold" grpId="0" nodeType="withEffect">
                                  <p:stCondLst>
                                    <p:cond delay="1400"/>
                                  </p:stCondLst>
                                  <p:childTnLst>
                                    <p:set>
                                      <p:cBhvr>
                                        <p:cTn id="26" dur="1" fill="hold">
                                          <p:stCondLst>
                                            <p:cond delay="0"/>
                                          </p:stCondLst>
                                        </p:cTn>
                                        <p:tgtEl>
                                          <p:spTgt spid="192"/>
                                        </p:tgtEl>
                                        <p:attrNameLst>
                                          <p:attrName>style.visibility</p:attrName>
                                        </p:attrNameLst>
                                      </p:cBhvr>
                                      <p:to>
                                        <p:strVal val="visible"/>
                                      </p:to>
                                    </p:set>
                                  </p:childTnLst>
                                </p:cTn>
                              </p:par>
                              <p:par>
                                <p:cTn id="27" presetID="64" presetClass="path" presetSubtype="0" repeatCount="indefinite" fill="hold" grpId="1" nodeType="withEffect">
                                  <p:stCondLst>
                                    <p:cond delay="1400"/>
                                  </p:stCondLst>
                                  <p:childTnLst>
                                    <p:animMotion origin="layout" path="M -3.33333E-6 3.7037E-6 L -0.07916 0.03356 " pathEditMode="relative" rAng="0" ptsTypes="AA">
                                      <p:cBhvr>
                                        <p:cTn id="28" dur="1000" fill="hold"/>
                                        <p:tgtEl>
                                          <p:spTgt spid="192"/>
                                        </p:tgtEl>
                                        <p:attrNameLst>
                                          <p:attrName>ppt_x</p:attrName>
                                          <p:attrName>ppt_y</p:attrName>
                                        </p:attrNameLst>
                                      </p:cBhvr>
                                      <p:rCtr x="-3958" y="1667"/>
                                    </p:animMotion>
                                  </p:childTnLst>
                                </p:cTn>
                              </p:par>
                              <p:par>
                                <p:cTn id="29" presetID="1" presetClass="entr" presetSubtype="0" fill="hold" grpId="0" nodeType="withEffect">
                                  <p:stCondLst>
                                    <p:cond delay="1600"/>
                                  </p:stCondLst>
                                  <p:childTnLst>
                                    <p:set>
                                      <p:cBhvr>
                                        <p:cTn id="30" dur="1" fill="hold">
                                          <p:stCondLst>
                                            <p:cond delay="0"/>
                                          </p:stCondLst>
                                        </p:cTn>
                                        <p:tgtEl>
                                          <p:spTgt spid="193"/>
                                        </p:tgtEl>
                                        <p:attrNameLst>
                                          <p:attrName>style.visibility</p:attrName>
                                        </p:attrNameLst>
                                      </p:cBhvr>
                                      <p:to>
                                        <p:strVal val="visible"/>
                                      </p:to>
                                    </p:set>
                                  </p:childTnLst>
                                </p:cTn>
                              </p:par>
                              <p:par>
                                <p:cTn id="31" presetID="64" presetClass="path" presetSubtype="0" repeatCount="indefinite" fill="hold" grpId="1" nodeType="withEffect">
                                  <p:stCondLst>
                                    <p:cond delay="1600"/>
                                  </p:stCondLst>
                                  <p:childTnLst>
                                    <p:animMotion origin="layout" path="M -2.77778E-6 1.11111E-6 L 0.06077 0.05694 " pathEditMode="relative" rAng="0" ptsTypes="AA">
                                      <p:cBhvr>
                                        <p:cTn id="32" dur="1000" fill="hold"/>
                                        <p:tgtEl>
                                          <p:spTgt spid="193"/>
                                        </p:tgtEl>
                                        <p:attrNameLst>
                                          <p:attrName>ppt_x</p:attrName>
                                          <p:attrName>ppt_y</p:attrName>
                                        </p:attrNameLst>
                                      </p:cBhvr>
                                      <p:rCtr x="3038" y="2847"/>
                                    </p:animMotion>
                                  </p:childTnLst>
                                </p:cTn>
                              </p:par>
                              <p:par>
                                <p:cTn id="33" presetID="1" presetClass="entr" presetSubtype="0" fill="hold" grpId="0" nodeType="withEffect">
                                  <p:stCondLst>
                                    <p:cond delay="1800"/>
                                  </p:stCondLst>
                                  <p:childTnLst>
                                    <p:set>
                                      <p:cBhvr>
                                        <p:cTn id="34" dur="1" fill="hold">
                                          <p:stCondLst>
                                            <p:cond delay="0"/>
                                          </p:stCondLst>
                                        </p:cTn>
                                        <p:tgtEl>
                                          <p:spTgt spid="194"/>
                                        </p:tgtEl>
                                        <p:attrNameLst>
                                          <p:attrName>style.visibility</p:attrName>
                                        </p:attrNameLst>
                                      </p:cBhvr>
                                      <p:to>
                                        <p:strVal val="visible"/>
                                      </p:to>
                                    </p:set>
                                  </p:childTnLst>
                                </p:cTn>
                              </p:par>
                              <p:par>
                                <p:cTn id="35" presetID="64" presetClass="path" presetSubtype="0" repeatCount="indefinite" fill="hold" grpId="1" nodeType="withEffect">
                                  <p:stCondLst>
                                    <p:cond delay="1800"/>
                                  </p:stCondLst>
                                  <p:childTnLst>
                                    <p:animMotion origin="layout" path="M 5E-6 7.40741E-7 L -0.05521 0.09491 " pathEditMode="relative" rAng="0" ptsTypes="AA">
                                      <p:cBhvr>
                                        <p:cTn id="36" dur="1000" fill="hold"/>
                                        <p:tgtEl>
                                          <p:spTgt spid="194"/>
                                        </p:tgtEl>
                                        <p:attrNameLst>
                                          <p:attrName>ppt_x</p:attrName>
                                          <p:attrName>ppt_y</p:attrName>
                                        </p:attrNameLst>
                                      </p:cBhvr>
                                      <p:rCtr x="-2760" y="4745"/>
                                    </p:animMotion>
                                  </p:childTnLst>
                                </p:cTn>
                              </p:par>
                              <p:par>
                                <p:cTn id="37" presetID="10" presetClass="entr" presetSubtype="0" fill="hold" grpId="0" nodeType="withEffect">
                                  <p:stCondLst>
                                    <p:cond delay="250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500"/>
                                        <p:tgtEl>
                                          <p:spTgt spid="7"/>
                                        </p:tgtEl>
                                      </p:cBhvr>
                                    </p:animEffect>
                                  </p:childTnLst>
                                </p:cTn>
                              </p:par>
                              <p:par>
                                <p:cTn id="40" presetID="10" presetClass="entr" presetSubtype="0" fill="hold" grpId="0" nodeType="withEffect">
                                  <p:stCondLst>
                                    <p:cond delay="3500"/>
                                  </p:stCondLst>
                                  <p:childTnLst>
                                    <p:set>
                                      <p:cBhvr>
                                        <p:cTn id="41" dur="1" fill="hold">
                                          <p:stCondLst>
                                            <p:cond delay="0"/>
                                          </p:stCondLst>
                                        </p:cTn>
                                        <p:tgtEl>
                                          <p:spTgt spid="207"/>
                                        </p:tgtEl>
                                        <p:attrNameLst>
                                          <p:attrName>style.visibility</p:attrName>
                                        </p:attrNameLst>
                                      </p:cBhvr>
                                      <p:to>
                                        <p:strVal val="visible"/>
                                      </p:to>
                                    </p:set>
                                    <p:animEffect transition="in" filter="fade">
                                      <p:cBhvr>
                                        <p:cTn id="42" dur="500"/>
                                        <p:tgtEl>
                                          <p:spTgt spid="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07" grpId="0" animBg="1"/>
      <p:bldP spid="5" grpId="0" animBg="1"/>
      <p:bldP spid="5" grpId="1" animBg="1"/>
      <p:bldP spid="191" grpId="0" animBg="1"/>
      <p:bldP spid="191" grpId="1" animBg="1"/>
      <p:bldP spid="192" grpId="0" animBg="1"/>
      <p:bldP spid="192" grpId="1" animBg="1"/>
      <p:bldP spid="193" grpId="0" animBg="1"/>
      <p:bldP spid="193" grpId="1" animBg="1"/>
      <p:bldP spid="194" grpId="0" animBg="1"/>
      <p:bldP spid="194"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p:cNvGrpSpPr/>
          <p:nvPr/>
        </p:nvGrpSpPr>
        <p:grpSpPr>
          <a:xfrm>
            <a:off x="457200" y="2371725"/>
            <a:ext cx="431006" cy="371475"/>
            <a:chOff x="466725" y="2374106"/>
            <a:chExt cx="431006" cy="371475"/>
          </a:xfrm>
        </p:grpSpPr>
        <p:sp>
          <p:nvSpPr>
            <p:cNvPr id="150" name="Freeform 149"/>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150"/>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Freeform 6"/>
          <p:cNvSpPr/>
          <p:nvPr/>
        </p:nvSpPr>
        <p:spPr>
          <a:xfrm>
            <a:off x="469106" y="2374106"/>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458353" y="2371904"/>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539750" y="25019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650940" y="2458133"/>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600075" y="2553494"/>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692150" y="254635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609600" y="2514600"/>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ame 5"/>
          <p:cNvSpPr/>
          <p:nvPr/>
        </p:nvSpPr>
        <p:spPr>
          <a:xfrm>
            <a:off x="-108755" y="1724147"/>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 name="Group 2"/>
          <p:cNvGrpSpPr/>
          <p:nvPr/>
        </p:nvGrpSpPr>
        <p:grpSpPr>
          <a:xfrm rot="20493962">
            <a:off x="290759" y="1822154"/>
            <a:ext cx="1033943" cy="736681"/>
            <a:chOff x="515243" y="1754744"/>
            <a:chExt cx="1033943" cy="736681"/>
          </a:xfrm>
        </p:grpSpPr>
        <p:sp>
          <p:nvSpPr>
            <p:cNvPr id="62" name="Freeform 61"/>
            <p:cNvSpPr/>
            <p:nvPr/>
          </p:nvSpPr>
          <p:spPr>
            <a:xfrm rot="15401727" flipH="1">
              <a:off x="816534" y="2348809"/>
              <a:ext cx="88246" cy="125704"/>
            </a:xfrm>
            <a:custGeom>
              <a:avLst/>
              <a:gdLst>
                <a:gd name="connsiteX0" fmla="*/ 130969 w 130969"/>
                <a:gd name="connsiteY0" fmla="*/ 0 h 197644"/>
                <a:gd name="connsiteX1" fmla="*/ 0 w 130969"/>
                <a:gd name="connsiteY1" fmla="*/ 197644 h 197644"/>
                <a:gd name="connsiteX0" fmla="*/ 64040 w 64040"/>
                <a:gd name="connsiteY0" fmla="*/ 0 h 91224"/>
                <a:gd name="connsiteX1" fmla="*/ 0 w 64040"/>
                <a:gd name="connsiteY1" fmla="*/ 91224 h 91224"/>
              </a:gdLst>
              <a:ahLst/>
              <a:cxnLst>
                <a:cxn ang="0">
                  <a:pos x="connsiteX0" y="connsiteY0"/>
                </a:cxn>
                <a:cxn ang="0">
                  <a:pos x="connsiteX1" y="connsiteY1"/>
                </a:cxn>
              </a:cxnLst>
              <a:rect l="l" t="t" r="r" b="b"/>
              <a:pathLst>
                <a:path w="64040" h="91224">
                  <a:moveTo>
                    <a:pt x="64040" y="0"/>
                  </a:moveTo>
                  <a:lnTo>
                    <a:pt x="0" y="9122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515243" y="1754744"/>
              <a:ext cx="1033943" cy="736681"/>
              <a:chOff x="515243" y="1754744"/>
              <a:chExt cx="1033943" cy="736681"/>
            </a:xfrm>
          </p:grpSpPr>
          <p:sp>
            <p:nvSpPr>
              <p:cNvPr id="63" name="Freeform 62"/>
              <p:cNvSpPr/>
              <p:nvPr/>
            </p:nvSpPr>
            <p:spPr>
              <a:xfrm rot="15401727" flipH="1">
                <a:off x="1291103" y="184624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rot="15401727" flipH="1">
                <a:off x="1330980" y="2014874"/>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rot="15401727" flipH="1">
                <a:off x="586592" y="1683395"/>
                <a:ext cx="421574" cy="564271"/>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rot="15401727" flipH="1">
                <a:off x="736101" y="1920377"/>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65"/>
              <p:cNvSpPr/>
              <p:nvPr/>
            </p:nvSpPr>
            <p:spPr>
              <a:xfrm rot="15916518" flipH="1">
                <a:off x="897285" y="209619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7085324" y="2860018"/>
            <a:ext cx="780072" cy="2033118"/>
            <a:chOff x="4029089" y="2298229"/>
            <a:chExt cx="1635050" cy="4261466"/>
          </a:xfrm>
        </p:grpSpPr>
        <p:sp>
          <p:nvSpPr>
            <p:cNvPr id="158" name="Freeform 157"/>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p:cNvGrpSpPr/>
            <p:nvPr/>
          </p:nvGrpSpPr>
          <p:grpSpPr>
            <a:xfrm>
              <a:off x="4475823" y="4038992"/>
              <a:ext cx="442695" cy="1204307"/>
              <a:chOff x="1409647" y="3886592"/>
              <a:chExt cx="442695" cy="1204307"/>
            </a:xfrm>
          </p:grpSpPr>
          <p:sp>
            <p:nvSpPr>
              <p:cNvPr id="165" name="Freeform 164"/>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1" name="Group 160"/>
            <p:cNvGrpSpPr/>
            <p:nvPr/>
          </p:nvGrpSpPr>
          <p:grpSpPr>
            <a:xfrm flipH="1">
              <a:off x="4994228" y="4036801"/>
              <a:ext cx="442695" cy="1204307"/>
              <a:chOff x="4028134" y="4038992"/>
              <a:chExt cx="442695" cy="1204307"/>
            </a:xfrm>
          </p:grpSpPr>
          <p:sp>
            <p:nvSpPr>
              <p:cNvPr id="163" name="Freeform 162"/>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2" name="Oval 161"/>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2" name="Group 111"/>
          <p:cNvGrpSpPr/>
          <p:nvPr/>
        </p:nvGrpSpPr>
        <p:grpSpPr>
          <a:xfrm>
            <a:off x="4491917" y="3695029"/>
            <a:ext cx="1668494" cy="1611381"/>
            <a:chOff x="1688367" y="2339340"/>
            <a:chExt cx="1668494" cy="1611381"/>
          </a:xfrm>
        </p:grpSpPr>
        <p:sp>
          <p:nvSpPr>
            <p:cNvPr id="113" name="Freeform 11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3065315"/>
              <a:ext cx="1668494" cy="885406"/>
              <a:chOff x="1688367" y="3065315"/>
              <a:chExt cx="1668494" cy="885406"/>
            </a:xfrm>
          </p:grpSpPr>
          <p:sp>
            <p:nvSpPr>
              <p:cNvPr id="154" name="Freeform 15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p:cNvGrpSpPr/>
              <p:nvPr/>
            </p:nvGrpSpPr>
            <p:grpSpPr>
              <a:xfrm>
                <a:off x="1770097" y="3662588"/>
                <a:ext cx="1427235" cy="288133"/>
                <a:chOff x="1770097" y="3657600"/>
                <a:chExt cx="1427235" cy="288133"/>
              </a:xfrm>
            </p:grpSpPr>
            <p:sp>
              <p:nvSpPr>
                <p:cNvPr id="156" name="Rectangle 15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0" name="Group 109"/>
          <p:cNvGrpSpPr/>
          <p:nvPr/>
        </p:nvGrpSpPr>
        <p:grpSpPr>
          <a:xfrm flipH="1">
            <a:off x="7024462" y="4239195"/>
            <a:ext cx="1994780" cy="891153"/>
            <a:chOff x="805646" y="504127"/>
            <a:chExt cx="2448280" cy="1093751"/>
          </a:xfrm>
        </p:grpSpPr>
        <p:sp>
          <p:nvSpPr>
            <p:cNvPr id="167" name="Freeform 16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8" name="Group 167"/>
            <p:cNvGrpSpPr/>
            <p:nvPr/>
          </p:nvGrpSpPr>
          <p:grpSpPr>
            <a:xfrm>
              <a:off x="805646" y="504127"/>
              <a:ext cx="2448280" cy="1093751"/>
              <a:chOff x="805646" y="504127"/>
              <a:chExt cx="2448280" cy="1093751"/>
            </a:xfrm>
          </p:grpSpPr>
          <p:sp>
            <p:nvSpPr>
              <p:cNvPr id="169" name="Freeform 168"/>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7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72"/>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2437062" y="504127"/>
                <a:ext cx="816864" cy="634589"/>
                <a:chOff x="2437062" y="504127"/>
                <a:chExt cx="816864" cy="634589"/>
              </a:xfrm>
            </p:grpSpPr>
            <p:sp>
              <p:nvSpPr>
                <p:cNvPr id="177" name="Freeform 17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 name="Group 8"/>
          <p:cNvGrpSpPr/>
          <p:nvPr/>
        </p:nvGrpSpPr>
        <p:grpSpPr>
          <a:xfrm>
            <a:off x="737491" y="-445894"/>
            <a:ext cx="7869650" cy="7582324"/>
            <a:chOff x="737491" y="-445894"/>
            <a:chExt cx="7869650" cy="7582324"/>
          </a:xfrm>
        </p:grpSpPr>
        <p:grpSp>
          <p:nvGrpSpPr>
            <p:cNvPr id="117" name="Group 116"/>
            <p:cNvGrpSpPr/>
            <p:nvPr/>
          </p:nvGrpSpPr>
          <p:grpSpPr>
            <a:xfrm rot="491490">
              <a:off x="737491" y="-445894"/>
              <a:ext cx="7869650" cy="7582324"/>
              <a:chOff x="-21991" y="-380998"/>
              <a:chExt cx="9151671" cy="7239000"/>
            </a:xfrm>
          </p:grpSpPr>
          <p:sp>
            <p:nvSpPr>
              <p:cNvPr id="118" name="Explosion 2 117"/>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43" name="TextBox 142"/>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4" name="TextBox 3"/>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144" name="Explosion 2 143">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11406282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80" fill="hold">
                                          <p:stCondLst>
                                            <p:cond delay="0"/>
                                          </p:stCondLst>
                                        </p:cTn>
                                        <p:tgtEl>
                                          <p:spTgt spid="3"/>
                                        </p:tgtEl>
                                        <p:attrNameLst>
                                          <p:attrName>r</p:attrName>
                                        </p:attrNameLst>
                                      </p:cBhvr>
                                    </p:animRot>
                                    <p:animRot by="-240000">
                                      <p:cBhvr>
                                        <p:cTn id="7" dur="160" fill="hold">
                                          <p:stCondLst>
                                            <p:cond delay="160"/>
                                          </p:stCondLst>
                                        </p:cTn>
                                        <p:tgtEl>
                                          <p:spTgt spid="3"/>
                                        </p:tgtEl>
                                        <p:attrNameLst>
                                          <p:attrName>r</p:attrName>
                                        </p:attrNameLst>
                                      </p:cBhvr>
                                    </p:animRot>
                                    <p:animRot by="240000">
                                      <p:cBhvr>
                                        <p:cTn id="8" dur="160" fill="hold">
                                          <p:stCondLst>
                                            <p:cond delay="320"/>
                                          </p:stCondLst>
                                        </p:cTn>
                                        <p:tgtEl>
                                          <p:spTgt spid="3"/>
                                        </p:tgtEl>
                                        <p:attrNameLst>
                                          <p:attrName>r</p:attrName>
                                        </p:attrNameLst>
                                      </p:cBhvr>
                                    </p:animRot>
                                    <p:animRot by="-240000">
                                      <p:cBhvr>
                                        <p:cTn id="9" dur="160" fill="hold">
                                          <p:stCondLst>
                                            <p:cond delay="480"/>
                                          </p:stCondLst>
                                        </p:cTn>
                                        <p:tgtEl>
                                          <p:spTgt spid="3"/>
                                        </p:tgtEl>
                                        <p:attrNameLst>
                                          <p:attrName>r</p:attrName>
                                        </p:attrNameLst>
                                      </p:cBhvr>
                                    </p:animRot>
                                    <p:animRot by="120000">
                                      <p:cBhvr>
                                        <p:cTn id="10" dur="160" fill="hold">
                                          <p:stCondLst>
                                            <p:cond delay="640"/>
                                          </p:stCondLst>
                                        </p:cTn>
                                        <p:tgtEl>
                                          <p:spTgt spid="3"/>
                                        </p:tgtEl>
                                        <p:attrNameLst>
                                          <p:attrName>r</p:attrName>
                                        </p:attrNameLst>
                                      </p:cBhvr>
                                    </p:animRot>
                                  </p:childTnLst>
                                </p:cTn>
                              </p:par>
                              <p:par>
                                <p:cTn id="11" presetID="1" presetClass="entr" presetSubtype="0" fill="hold" grpId="0" nodeType="withEffect">
                                  <p:stCondLst>
                                    <p:cond delay="0"/>
                                  </p:stCondLst>
                                  <p:childTnLst>
                                    <p:set>
                                      <p:cBhvr>
                                        <p:cTn id="12" dur="1" fill="hold">
                                          <p:stCondLst>
                                            <p:cond delay="0"/>
                                          </p:stCondLst>
                                        </p:cTn>
                                        <p:tgtEl>
                                          <p:spTgt spid="106"/>
                                        </p:tgtEl>
                                        <p:attrNameLst>
                                          <p:attrName>style.visibility</p:attrName>
                                        </p:attrNameLst>
                                      </p:cBhvr>
                                      <p:to>
                                        <p:strVal val="visible"/>
                                      </p:to>
                                    </p:set>
                                  </p:childTnLst>
                                </p:cTn>
                              </p:par>
                              <p:par>
                                <p:cTn id="13" presetID="64" presetClass="path" presetSubtype="0" repeatCount="indefinite" fill="hold" grpId="1" nodeType="withEffect">
                                  <p:stCondLst>
                                    <p:cond delay="0"/>
                                  </p:stCondLst>
                                  <p:childTnLst>
                                    <p:animMotion origin="layout" path="M 3.88889E-6 2.59259E-6 L -0.03698 -0.10949 " pathEditMode="relative" rAng="0" ptsTypes="AA">
                                      <p:cBhvr>
                                        <p:cTn id="14" dur="1000" fill="hold"/>
                                        <p:tgtEl>
                                          <p:spTgt spid="106"/>
                                        </p:tgtEl>
                                        <p:attrNameLst>
                                          <p:attrName>ppt_x</p:attrName>
                                          <p:attrName>ppt_y</p:attrName>
                                        </p:attrNameLst>
                                      </p:cBhvr>
                                      <p:rCtr x="-1858" y="-5486"/>
                                    </p:animMotion>
                                  </p:childTnLst>
                                </p:cTn>
                              </p:par>
                              <p:par>
                                <p:cTn id="15" presetID="1" presetClass="entr" presetSubtype="0" fill="hold" grpId="0" nodeType="withEffect">
                                  <p:stCondLst>
                                    <p:cond delay="200"/>
                                  </p:stCondLst>
                                  <p:childTnLst>
                                    <p:set>
                                      <p:cBhvr>
                                        <p:cTn id="16" dur="1" fill="hold">
                                          <p:stCondLst>
                                            <p:cond delay="0"/>
                                          </p:stCondLst>
                                        </p:cTn>
                                        <p:tgtEl>
                                          <p:spTgt spid="107"/>
                                        </p:tgtEl>
                                        <p:attrNameLst>
                                          <p:attrName>style.visibility</p:attrName>
                                        </p:attrNameLst>
                                      </p:cBhvr>
                                      <p:to>
                                        <p:strVal val="visible"/>
                                      </p:to>
                                    </p:set>
                                  </p:childTnLst>
                                </p:cTn>
                              </p:par>
                              <p:par>
                                <p:cTn id="17" presetID="64" presetClass="path" presetSubtype="0" repeatCount="indefinite" fill="hold" grpId="1" nodeType="withEffect">
                                  <p:stCondLst>
                                    <p:cond delay="200"/>
                                  </p:stCondLst>
                                  <p:childTnLst>
                                    <p:animMotion origin="layout" path="M 1.11111E-6 4.07407E-6 L 0.04861 -0.08565 " pathEditMode="relative" rAng="0" ptsTypes="AA">
                                      <p:cBhvr>
                                        <p:cTn id="18" dur="1000" fill="hold"/>
                                        <p:tgtEl>
                                          <p:spTgt spid="107"/>
                                        </p:tgtEl>
                                        <p:attrNameLst>
                                          <p:attrName>ppt_x</p:attrName>
                                          <p:attrName>ppt_y</p:attrName>
                                        </p:attrNameLst>
                                      </p:cBhvr>
                                      <p:rCtr x="2431" y="-4282"/>
                                    </p:animMotion>
                                  </p:childTnLst>
                                </p:cTn>
                              </p:par>
                              <p:par>
                                <p:cTn id="19" presetID="1" presetClass="entr" presetSubtype="0" fill="hold" grpId="0" nodeType="withEffect">
                                  <p:stCondLst>
                                    <p:cond delay="400"/>
                                  </p:stCondLst>
                                  <p:childTnLst>
                                    <p:set>
                                      <p:cBhvr>
                                        <p:cTn id="20" dur="1" fill="hold">
                                          <p:stCondLst>
                                            <p:cond delay="0"/>
                                          </p:stCondLst>
                                        </p:cTn>
                                        <p:tgtEl>
                                          <p:spTgt spid="108"/>
                                        </p:tgtEl>
                                        <p:attrNameLst>
                                          <p:attrName>style.visibility</p:attrName>
                                        </p:attrNameLst>
                                      </p:cBhvr>
                                      <p:to>
                                        <p:strVal val="visible"/>
                                      </p:to>
                                    </p:set>
                                  </p:childTnLst>
                                </p:cTn>
                              </p:par>
                              <p:par>
                                <p:cTn id="21" presetID="64" presetClass="path" presetSubtype="0" repeatCount="indefinite" fill="hold" grpId="1" nodeType="withEffect">
                                  <p:stCondLst>
                                    <p:cond delay="400"/>
                                  </p:stCondLst>
                                  <p:childTnLst>
                                    <p:animMotion origin="layout" path="M -3.33333E-6 3.7037E-6 L -0.07916 0.03356 " pathEditMode="relative" rAng="0" ptsTypes="AA">
                                      <p:cBhvr>
                                        <p:cTn id="22" dur="1000" fill="hold"/>
                                        <p:tgtEl>
                                          <p:spTgt spid="108"/>
                                        </p:tgtEl>
                                        <p:attrNameLst>
                                          <p:attrName>ppt_x</p:attrName>
                                          <p:attrName>ppt_y</p:attrName>
                                        </p:attrNameLst>
                                      </p:cBhvr>
                                      <p:rCtr x="-3958" y="1667"/>
                                    </p:animMotion>
                                  </p:childTnLst>
                                </p:cTn>
                              </p:par>
                              <p:par>
                                <p:cTn id="23" presetID="1" presetClass="entr" presetSubtype="0" fill="hold" grpId="0" nodeType="withEffect">
                                  <p:stCondLst>
                                    <p:cond delay="600"/>
                                  </p:stCondLst>
                                  <p:childTnLst>
                                    <p:set>
                                      <p:cBhvr>
                                        <p:cTn id="24" dur="1" fill="hold">
                                          <p:stCondLst>
                                            <p:cond delay="0"/>
                                          </p:stCondLst>
                                        </p:cTn>
                                        <p:tgtEl>
                                          <p:spTgt spid="109"/>
                                        </p:tgtEl>
                                        <p:attrNameLst>
                                          <p:attrName>style.visibility</p:attrName>
                                        </p:attrNameLst>
                                      </p:cBhvr>
                                      <p:to>
                                        <p:strVal val="visible"/>
                                      </p:to>
                                    </p:set>
                                  </p:childTnLst>
                                </p:cTn>
                              </p:par>
                              <p:par>
                                <p:cTn id="25" presetID="64" presetClass="path" presetSubtype="0" repeatCount="indefinite" fill="hold" grpId="1" nodeType="withEffect">
                                  <p:stCondLst>
                                    <p:cond delay="600"/>
                                  </p:stCondLst>
                                  <p:childTnLst>
                                    <p:animMotion origin="layout" path="M -2.77778E-6 1.11111E-6 L 0.06077 0.05694 " pathEditMode="relative" rAng="0" ptsTypes="AA">
                                      <p:cBhvr>
                                        <p:cTn id="26" dur="1000" fill="hold"/>
                                        <p:tgtEl>
                                          <p:spTgt spid="109"/>
                                        </p:tgtEl>
                                        <p:attrNameLst>
                                          <p:attrName>ppt_x</p:attrName>
                                          <p:attrName>ppt_y</p:attrName>
                                        </p:attrNameLst>
                                      </p:cBhvr>
                                      <p:rCtr x="3038" y="2847"/>
                                    </p:animMotion>
                                  </p:childTnLst>
                                </p:cTn>
                              </p:par>
                              <p:par>
                                <p:cTn id="27" presetID="1" presetClass="entr" presetSubtype="0" fill="hold" grpId="0" nodeType="withEffect">
                                  <p:stCondLst>
                                    <p:cond delay="800"/>
                                  </p:stCondLst>
                                  <p:childTnLst>
                                    <p:set>
                                      <p:cBhvr>
                                        <p:cTn id="28" dur="1" fill="hold">
                                          <p:stCondLst>
                                            <p:cond delay="0"/>
                                          </p:stCondLst>
                                        </p:cTn>
                                        <p:tgtEl>
                                          <p:spTgt spid="116"/>
                                        </p:tgtEl>
                                        <p:attrNameLst>
                                          <p:attrName>style.visibility</p:attrName>
                                        </p:attrNameLst>
                                      </p:cBhvr>
                                      <p:to>
                                        <p:strVal val="visible"/>
                                      </p:to>
                                    </p:set>
                                  </p:childTnLst>
                                </p:cTn>
                              </p:par>
                              <p:par>
                                <p:cTn id="29" presetID="64" presetClass="path" presetSubtype="0" repeatCount="indefinite" fill="hold" grpId="1" nodeType="withEffect">
                                  <p:stCondLst>
                                    <p:cond delay="800"/>
                                  </p:stCondLst>
                                  <p:childTnLst>
                                    <p:animMotion origin="layout" path="M 5E-6 7.40741E-7 L -0.05521 0.09491 " pathEditMode="relative" rAng="0" ptsTypes="AA">
                                      <p:cBhvr>
                                        <p:cTn id="30" dur="1000" fill="hold"/>
                                        <p:tgtEl>
                                          <p:spTgt spid="116"/>
                                        </p:tgtEl>
                                        <p:attrNameLst>
                                          <p:attrName>ppt_x</p:attrName>
                                          <p:attrName>ppt_y</p:attrName>
                                        </p:attrNameLst>
                                      </p:cBhvr>
                                      <p:rCtr x="-2760" y="4745"/>
                                    </p:animMotion>
                                  </p:childTnLst>
                                </p:cTn>
                              </p:par>
                              <p:par>
                                <p:cTn id="31" presetID="35" presetClass="entr" presetSubtype="0" fill="hold" nodeType="withEffect">
                                  <p:stCondLst>
                                    <p:cond delay="80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anim calcmode="lin" valueType="num">
                                      <p:cBhvr>
                                        <p:cTn id="34" dur="500" fill="hold"/>
                                        <p:tgtEl>
                                          <p:spTgt spid="9"/>
                                        </p:tgtEl>
                                        <p:attrNameLst>
                                          <p:attrName>style.rotation</p:attrName>
                                        </p:attrNameLst>
                                      </p:cBhvr>
                                      <p:tavLst>
                                        <p:tav tm="0">
                                          <p:val>
                                            <p:fltVal val="720"/>
                                          </p:val>
                                        </p:tav>
                                        <p:tav tm="100000">
                                          <p:val>
                                            <p:fltVal val="0"/>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 calcmode="lin" valueType="num">
                                      <p:cBhvr>
                                        <p:cTn id="36" dur="500" fill="hold"/>
                                        <p:tgtEl>
                                          <p:spTgt spid="9"/>
                                        </p:tgtEl>
                                        <p:attrNameLst>
                                          <p:attrName>ppt_w</p:attrName>
                                        </p:attrNameLst>
                                      </p:cBhvr>
                                      <p:tavLst>
                                        <p:tav tm="0">
                                          <p:val>
                                            <p:fltVal val="0"/>
                                          </p:val>
                                        </p:tav>
                                        <p:tav tm="100000">
                                          <p:val>
                                            <p:strVal val="#ppt_w"/>
                                          </p:val>
                                        </p:tav>
                                      </p:tavLst>
                                    </p:anim>
                                  </p:childTnLst>
                                </p:cTn>
                              </p:par>
                              <p:par>
                                <p:cTn id="37" presetID="1" presetClass="entr" presetSubtype="0" fill="hold" grpId="0" nodeType="withEffect">
                                  <p:stCondLst>
                                    <p:cond delay="800"/>
                                  </p:stCondLst>
                                  <p:childTnLst>
                                    <p:set>
                                      <p:cBhvr>
                                        <p:cTn id="38" dur="1" fill="hold">
                                          <p:stCondLst>
                                            <p:cond delay="0"/>
                                          </p:stCondLst>
                                        </p:cTn>
                                        <p:tgtEl>
                                          <p:spTgt spid="1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6" grpId="1" animBg="1"/>
      <p:bldP spid="107" grpId="0" animBg="1"/>
      <p:bldP spid="107" grpId="1" animBg="1"/>
      <p:bldP spid="108" grpId="0" animBg="1"/>
      <p:bldP spid="108" grpId="1" animBg="1"/>
      <p:bldP spid="109" grpId="0" animBg="1"/>
      <p:bldP spid="109" grpId="1" animBg="1"/>
      <p:bldP spid="116" grpId="0" animBg="1"/>
      <p:bldP spid="116" grpId="1" animBg="1"/>
      <p:bldP spid="14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1 – Choosing to take the grain, leads to a game over</a:t>
            </a:r>
            <a:endParaRPr lang="en-US" dirty="0"/>
          </a:p>
        </p:txBody>
      </p:sp>
    </p:spTree>
    <p:extLst>
      <p:ext uri="{BB962C8B-B14F-4D97-AF65-F5344CB8AC3E}">
        <p14:creationId xmlns:p14="http://schemas.microsoft.com/office/powerpoint/2010/main" val="1138504698"/>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1688367" y="1652572"/>
            <a:ext cx="1668494" cy="2298149"/>
            <a:chOff x="1688367" y="1652572"/>
            <a:chExt cx="1668494" cy="2298149"/>
          </a:xfrm>
        </p:grpSpPr>
        <p:grpSp>
          <p:nvGrpSpPr>
            <p:cNvPr id="143" name="Group 142"/>
            <p:cNvGrpSpPr/>
            <p:nvPr/>
          </p:nvGrpSpPr>
          <p:grpSpPr>
            <a:xfrm>
              <a:off x="1797973" y="1652572"/>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9" name="Group 118"/>
            <p:cNvGrpSpPr/>
            <p:nvPr/>
          </p:nvGrpSpPr>
          <p:grpSpPr>
            <a:xfrm>
              <a:off x="2521272" y="2394350"/>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66524457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1688367" y="1652572"/>
            <a:ext cx="1668494" cy="2298149"/>
            <a:chOff x="1688367" y="1652572"/>
            <a:chExt cx="1668494" cy="2298149"/>
          </a:xfrm>
        </p:grpSpPr>
        <p:grpSp>
          <p:nvGrpSpPr>
            <p:cNvPr id="143" name="Group 142"/>
            <p:cNvGrpSpPr/>
            <p:nvPr/>
          </p:nvGrpSpPr>
          <p:grpSpPr>
            <a:xfrm>
              <a:off x="1885516" y="1652572"/>
              <a:ext cx="692531" cy="2033118"/>
              <a:chOff x="4212578" y="2298229"/>
              <a:chExt cx="1451561"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9" name="Group 118"/>
            <p:cNvGrpSpPr/>
            <p:nvPr/>
          </p:nvGrpSpPr>
          <p:grpSpPr>
            <a:xfrm>
              <a:off x="2521272" y="2394350"/>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018834484"/>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4.81481E-6 L 0.32413 0.21366 " pathEditMode="relative" rAng="0" ptsTypes="AA">
                                      <p:cBhvr>
                                        <p:cTn id="6" dur="2000" fill="hold"/>
                                        <p:tgtEl>
                                          <p:spTgt spid="2"/>
                                        </p:tgtEl>
                                        <p:attrNameLst>
                                          <p:attrName>ppt_x</p:attrName>
                                          <p:attrName>ppt_y</p:attrName>
                                        </p:attrNameLst>
                                      </p:cBhvr>
                                      <p:rCtr x="16198" y="1067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6934200" y="2763821"/>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9" name="Group 88"/>
          <p:cNvGrpSpPr/>
          <p:nvPr/>
        </p:nvGrpSpPr>
        <p:grpSpPr>
          <a:xfrm>
            <a:off x="8076703" y="4351252"/>
            <a:ext cx="697543" cy="1081423"/>
            <a:chOff x="2852607" y="2643821"/>
            <a:chExt cx="1921794" cy="2979420"/>
          </a:xfrm>
        </p:grpSpPr>
        <p:grpSp>
          <p:nvGrpSpPr>
            <p:cNvPr id="98" name="Group 97"/>
            <p:cNvGrpSpPr/>
            <p:nvPr/>
          </p:nvGrpSpPr>
          <p:grpSpPr>
            <a:xfrm>
              <a:off x="2852607" y="2643821"/>
              <a:ext cx="1921794" cy="2979420"/>
              <a:chOff x="1905000" y="1463040"/>
              <a:chExt cx="1921794" cy="2979420"/>
            </a:xfrm>
          </p:grpSpPr>
          <p:grpSp>
            <p:nvGrpSpPr>
              <p:cNvPr id="157" name="Group 156"/>
              <p:cNvGrpSpPr/>
              <p:nvPr/>
            </p:nvGrpSpPr>
            <p:grpSpPr>
              <a:xfrm>
                <a:off x="1905000" y="1463040"/>
                <a:ext cx="1921794" cy="2979420"/>
                <a:chOff x="4429191" y="1310640"/>
                <a:chExt cx="1921794" cy="2979420"/>
              </a:xfrm>
            </p:grpSpPr>
            <p:sp>
              <p:nvSpPr>
                <p:cNvPr id="159" name="Freeform 15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TextBox 16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2" name="TextBox 16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58" name="Freeform 15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Freeform 98"/>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89"/>
          <p:cNvGrpSpPr/>
          <p:nvPr/>
        </p:nvGrpSpPr>
        <p:grpSpPr>
          <a:xfrm>
            <a:off x="4652211" y="3804620"/>
            <a:ext cx="1668494" cy="1611381"/>
            <a:chOff x="1688367" y="2339340"/>
            <a:chExt cx="1668494" cy="1611381"/>
          </a:xfrm>
        </p:grpSpPr>
        <p:sp>
          <p:nvSpPr>
            <p:cNvPr id="91" name="Freeform 9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1688367" y="3065315"/>
              <a:ext cx="1668494" cy="885406"/>
              <a:chOff x="1688367" y="3065315"/>
              <a:chExt cx="1668494" cy="885406"/>
            </a:xfrm>
          </p:grpSpPr>
          <p:sp>
            <p:nvSpPr>
              <p:cNvPr id="94" name="Freeform 9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770097" y="3662588"/>
                <a:ext cx="1427235" cy="288133"/>
                <a:chOff x="1770097" y="3657600"/>
                <a:chExt cx="1427235" cy="288133"/>
              </a:xfrm>
            </p:grpSpPr>
            <p:sp>
              <p:nvSpPr>
                <p:cNvPr id="96" name="Rectangle 9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7" name="Group 196"/>
          <p:cNvGrpSpPr/>
          <p:nvPr/>
        </p:nvGrpSpPr>
        <p:grpSpPr>
          <a:xfrm>
            <a:off x="114837" y="732578"/>
            <a:ext cx="1994780" cy="891153"/>
            <a:chOff x="805646" y="504127"/>
            <a:chExt cx="2448280" cy="1093751"/>
          </a:xfrm>
        </p:grpSpPr>
        <p:sp>
          <p:nvSpPr>
            <p:cNvPr id="198" name="Freeform 197"/>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9" name="Group 198"/>
            <p:cNvGrpSpPr/>
            <p:nvPr/>
          </p:nvGrpSpPr>
          <p:grpSpPr>
            <a:xfrm>
              <a:off x="805646" y="504127"/>
              <a:ext cx="2448280" cy="1093751"/>
              <a:chOff x="805646" y="504127"/>
              <a:chExt cx="2448280" cy="1093751"/>
            </a:xfrm>
          </p:grpSpPr>
          <p:sp>
            <p:nvSpPr>
              <p:cNvPr id="200" name="Freeform 199"/>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7" name="Group 206"/>
              <p:cNvGrpSpPr/>
              <p:nvPr/>
            </p:nvGrpSpPr>
            <p:grpSpPr>
              <a:xfrm>
                <a:off x="2437062" y="504127"/>
                <a:ext cx="816864" cy="634589"/>
                <a:chOff x="2437062" y="504127"/>
                <a:chExt cx="816864" cy="634589"/>
              </a:xfrm>
            </p:grpSpPr>
            <p:sp>
              <p:nvSpPr>
                <p:cNvPr id="208" name="Freeform 207"/>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212"/>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214"/>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6" name="Group 175"/>
          <p:cNvGrpSpPr/>
          <p:nvPr/>
        </p:nvGrpSpPr>
        <p:grpSpPr>
          <a:xfrm>
            <a:off x="1032537" y="1470236"/>
            <a:ext cx="1120191" cy="1171650"/>
            <a:chOff x="1858464" y="2554917"/>
            <a:chExt cx="812927" cy="850271"/>
          </a:xfrm>
        </p:grpSpPr>
        <p:sp>
          <p:nvSpPr>
            <p:cNvPr id="177" name="Freeform 17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p:cNvGrpSpPr/>
            <p:nvPr/>
          </p:nvGrpSpPr>
          <p:grpSpPr>
            <a:xfrm>
              <a:off x="1858464" y="2703634"/>
              <a:ext cx="305938" cy="409494"/>
              <a:chOff x="1843828" y="2654403"/>
              <a:chExt cx="305938" cy="409494"/>
            </a:xfrm>
          </p:grpSpPr>
          <p:sp>
            <p:nvSpPr>
              <p:cNvPr id="194" name="Freeform 19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3" name="Oval 18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4" name="Group 183"/>
            <p:cNvGrpSpPr/>
            <p:nvPr/>
          </p:nvGrpSpPr>
          <p:grpSpPr>
            <a:xfrm>
              <a:off x="2340695" y="2611472"/>
              <a:ext cx="330696" cy="231532"/>
              <a:chOff x="2355460" y="2587868"/>
              <a:chExt cx="330696" cy="231532"/>
            </a:xfrm>
          </p:grpSpPr>
          <p:sp>
            <p:nvSpPr>
              <p:cNvPr id="192" name="Freeform 19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5" name="Freeform 18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p:cNvGrpSpPr/>
            <p:nvPr/>
          </p:nvGrpSpPr>
          <p:grpSpPr>
            <a:xfrm>
              <a:off x="2437357" y="2666309"/>
              <a:ext cx="69406" cy="69406"/>
              <a:chOff x="2523175" y="1394290"/>
              <a:chExt cx="69406" cy="69406"/>
            </a:xfrm>
          </p:grpSpPr>
          <p:sp>
            <p:nvSpPr>
              <p:cNvPr id="190" name="Oval 18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186"/>
            <p:cNvGrpSpPr/>
            <p:nvPr/>
          </p:nvGrpSpPr>
          <p:grpSpPr>
            <a:xfrm>
              <a:off x="2516956" y="2651417"/>
              <a:ext cx="69406" cy="69406"/>
              <a:chOff x="2523175" y="1394290"/>
              <a:chExt cx="69406" cy="69406"/>
            </a:xfrm>
          </p:grpSpPr>
          <p:sp>
            <p:nvSpPr>
              <p:cNvPr id="188" name="Oval 18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028483803"/>
      </p:ext>
    </p:extLst>
  </p:cSld>
  <p:clrMapOvr>
    <a:masterClrMapping/>
  </p:clrMapOvr>
  <mc:AlternateContent xmlns:mc="http://schemas.openxmlformats.org/markup-compatibility/2006" xmlns:p14="http://schemas.microsoft.com/office/powerpoint/2010/main">
    <mc:Choice Requires="p14">
      <p:transition spd="med" p14:dur="700" advClick="0" advTm="1000">
        <p:fade/>
      </p:transition>
    </mc:Choice>
    <mc:Fallback xmlns="">
      <p:transition spd="med" advClick="0" advTm="1000">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6934200" y="2763821"/>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9" name="Group 88"/>
          <p:cNvGrpSpPr/>
          <p:nvPr/>
        </p:nvGrpSpPr>
        <p:grpSpPr>
          <a:xfrm>
            <a:off x="8076703" y="4351252"/>
            <a:ext cx="697543" cy="1081423"/>
            <a:chOff x="2852607" y="2643821"/>
            <a:chExt cx="1921794" cy="2979420"/>
          </a:xfrm>
        </p:grpSpPr>
        <p:grpSp>
          <p:nvGrpSpPr>
            <p:cNvPr id="98" name="Group 97"/>
            <p:cNvGrpSpPr/>
            <p:nvPr/>
          </p:nvGrpSpPr>
          <p:grpSpPr>
            <a:xfrm>
              <a:off x="2852607" y="2643821"/>
              <a:ext cx="1921794" cy="2979420"/>
              <a:chOff x="1905000" y="1463040"/>
              <a:chExt cx="1921794" cy="2979420"/>
            </a:xfrm>
          </p:grpSpPr>
          <p:grpSp>
            <p:nvGrpSpPr>
              <p:cNvPr id="157" name="Group 156"/>
              <p:cNvGrpSpPr/>
              <p:nvPr/>
            </p:nvGrpSpPr>
            <p:grpSpPr>
              <a:xfrm>
                <a:off x="1905000" y="1463040"/>
                <a:ext cx="1921794" cy="2979420"/>
                <a:chOff x="4429191" y="1310640"/>
                <a:chExt cx="1921794" cy="2979420"/>
              </a:xfrm>
            </p:grpSpPr>
            <p:sp>
              <p:nvSpPr>
                <p:cNvPr id="159" name="Freeform 15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TextBox 16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2" name="TextBox 16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58" name="Freeform 15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Freeform 98"/>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89"/>
          <p:cNvGrpSpPr/>
          <p:nvPr/>
        </p:nvGrpSpPr>
        <p:grpSpPr>
          <a:xfrm>
            <a:off x="4652211" y="3804620"/>
            <a:ext cx="1668494" cy="1611381"/>
            <a:chOff x="1688367" y="2339340"/>
            <a:chExt cx="1668494" cy="1611381"/>
          </a:xfrm>
        </p:grpSpPr>
        <p:sp>
          <p:nvSpPr>
            <p:cNvPr id="91" name="Freeform 9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1688367" y="3065315"/>
              <a:ext cx="1668494" cy="885406"/>
              <a:chOff x="1688367" y="3065315"/>
              <a:chExt cx="1668494" cy="885406"/>
            </a:xfrm>
          </p:grpSpPr>
          <p:sp>
            <p:nvSpPr>
              <p:cNvPr id="94" name="Freeform 9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770097" y="3662588"/>
                <a:ext cx="1427235" cy="288133"/>
                <a:chOff x="1770097" y="3657600"/>
                <a:chExt cx="1427235" cy="288133"/>
              </a:xfrm>
            </p:grpSpPr>
            <p:sp>
              <p:nvSpPr>
                <p:cNvPr id="96" name="Rectangle 9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 name="Group 11"/>
          <p:cNvGrpSpPr/>
          <p:nvPr/>
        </p:nvGrpSpPr>
        <p:grpSpPr>
          <a:xfrm>
            <a:off x="114837" y="732578"/>
            <a:ext cx="1977642" cy="891153"/>
            <a:chOff x="114837" y="732578"/>
            <a:chExt cx="1977642" cy="891153"/>
          </a:xfrm>
        </p:grpSpPr>
        <p:sp>
          <p:nvSpPr>
            <p:cNvPr id="35" name="Freeform 34"/>
            <p:cNvSpPr/>
            <p:nvPr/>
          </p:nvSpPr>
          <p:spPr>
            <a:xfrm flipH="1">
              <a:off x="1512279" y="134106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a:off x="114837" y="90713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633003" y="129092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564932" y="125311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1580343" y="125500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513873" y="95293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114837" y="90713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599240" y="120396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9"/>
            <p:cNvSpPr/>
            <p:nvPr/>
          </p:nvSpPr>
          <p:spPr>
            <a:xfrm rot="21060720">
              <a:off x="1444062" y="80157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1791703" y="72583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1527406" y="81673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2048346" y="93143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rot="883452">
              <a:off x="1641473" y="91737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18213596" flipH="1">
              <a:off x="1783245" y="86616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1761842" y="1020368"/>
              <a:ext cx="231751" cy="186396"/>
              <a:chOff x="1761842" y="1020368"/>
              <a:chExt cx="231751" cy="186396"/>
            </a:xfrm>
          </p:grpSpPr>
          <p:sp>
            <p:nvSpPr>
              <p:cNvPr id="4" name="Oval 3"/>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6" name="Group 175"/>
          <p:cNvGrpSpPr/>
          <p:nvPr/>
        </p:nvGrpSpPr>
        <p:grpSpPr>
          <a:xfrm>
            <a:off x="1032537" y="1470236"/>
            <a:ext cx="1120191" cy="1171650"/>
            <a:chOff x="1858464" y="2554917"/>
            <a:chExt cx="812927" cy="850271"/>
          </a:xfrm>
        </p:grpSpPr>
        <p:sp>
          <p:nvSpPr>
            <p:cNvPr id="177" name="Freeform 17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p:cNvGrpSpPr/>
            <p:nvPr/>
          </p:nvGrpSpPr>
          <p:grpSpPr>
            <a:xfrm>
              <a:off x="1858464" y="2703634"/>
              <a:ext cx="305938" cy="409494"/>
              <a:chOff x="1843828" y="2654403"/>
              <a:chExt cx="305938" cy="409494"/>
            </a:xfrm>
          </p:grpSpPr>
          <p:sp>
            <p:nvSpPr>
              <p:cNvPr id="194" name="Freeform 19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3" name="Oval 18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4" name="Group 183"/>
            <p:cNvGrpSpPr/>
            <p:nvPr/>
          </p:nvGrpSpPr>
          <p:grpSpPr>
            <a:xfrm>
              <a:off x="2340695" y="2611472"/>
              <a:ext cx="330696" cy="231532"/>
              <a:chOff x="2355460" y="2587868"/>
              <a:chExt cx="330696" cy="231532"/>
            </a:xfrm>
          </p:grpSpPr>
          <p:sp>
            <p:nvSpPr>
              <p:cNvPr id="192" name="Freeform 19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5" name="Freeform 18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p:cNvGrpSpPr/>
            <p:nvPr/>
          </p:nvGrpSpPr>
          <p:grpSpPr>
            <a:xfrm>
              <a:off x="2437357" y="2666309"/>
              <a:ext cx="69406" cy="69406"/>
              <a:chOff x="2523175" y="1394290"/>
              <a:chExt cx="69406" cy="69406"/>
            </a:xfrm>
          </p:grpSpPr>
          <p:sp>
            <p:nvSpPr>
              <p:cNvPr id="190" name="Oval 18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186"/>
            <p:cNvGrpSpPr/>
            <p:nvPr/>
          </p:nvGrpSpPr>
          <p:grpSpPr>
            <a:xfrm>
              <a:off x="2516956" y="2651417"/>
              <a:ext cx="69406" cy="69406"/>
              <a:chOff x="2523175" y="1394290"/>
              <a:chExt cx="69406" cy="69406"/>
            </a:xfrm>
          </p:grpSpPr>
          <p:sp>
            <p:nvSpPr>
              <p:cNvPr id="188" name="Oval 18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432919724"/>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7778E-7 7.40741E-7 L -0.00122 0.07176 " pathEditMode="relative" rAng="0" ptsTypes="AA">
                                      <p:cBhvr>
                                        <p:cTn id="6" dur="1000" fill="hold"/>
                                        <p:tgtEl>
                                          <p:spTgt spid="12"/>
                                        </p:tgtEl>
                                        <p:attrNameLst>
                                          <p:attrName>ppt_x</p:attrName>
                                          <p:attrName>ppt_y</p:attrName>
                                        </p:attrNameLst>
                                      </p:cBhvr>
                                      <p:rCtr x="-69" y="3588"/>
                                    </p:animMotion>
                                  </p:childTnLst>
                                </p:cTn>
                              </p:par>
                              <p:par>
                                <p:cTn id="7" presetID="32" presetClass="emph" presetSubtype="0" fill="hold" nodeType="withEffect">
                                  <p:stCondLst>
                                    <p:cond delay="0"/>
                                  </p:stCondLst>
                                  <p:childTnLst>
                                    <p:animRot by="120000">
                                      <p:cBhvr>
                                        <p:cTn id="8" dur="100" fill="hold">
                                          <p:stCondLst>
                                            <p:cond delay="0"/>
                                          </p:stCondLst>
                                        </p:cTn>
                                        <p:tgtEl>
                                          <p:spTgt spid="12"/>
                                        </p:tgtEl>
                                        <p:attrNameLst>
                                          <p:attrName>r</p:attrName>
                                        </p:attrNameLst>
                                      </p:cBhvr>
                                    </p:animRot>
                                    <p:animRot by="-240000">
                                      <p:cBhvr>
                                        <p:cTn id="9" dur="200" fill="hold">
                                          <p:stCondLst>
                                            <p:cond delay="200"/>
                                          </p:stCondLst>
                                        </p:cTn>
                                        <p:tgtEl>
                                          <p:spTgt spid="12"/>
                                        </p:tgtEl>
                                        <p:attrNameLst>
                                          <p:attrName>r</p:attrName>
                                        </p:attrNameLst>
                                      </p:cBhvr>
                                    </p:animRot>
                                    <p:animRot by="240000">
                                      <p:cBhvr>
                                        <p:cTn id="10" dur="200" fill="hold">
                                          <p:stCondLst>
                                            <p:cond delay="400"/>
                                          </p:stCondLst>
                                        </p:cTn>
                                        <p:tgtEl>
                                          <p:spTgt spid="12"/>
                                        </p:tgtEl>
                                        <p:attrNameLst>
                                          <p:attrName>r</p:attrName>
                                        </p:attrNameLst>
                                      </p:cBhvr>
                                    </p:animRot>
                                    <p:animRot by="-240000">
                                      <p:cBhvr>
                                        <p:cTn id="11" dur="200" fill="hold">
                                          <p:stCondLst>
                                            <p:cond delay="600"/>
                                          </p:stCondLst>
                                        </p:cTn>
                                        <p:tgtEl>
                                          <p:spTgt spid="12"/>
                                        </p:tgtEl>
                                        <p:attrNameLst>
                                          <p:attrName>r</p:attrName>
                                        </p:attrNameLst>
                                      </p:cBhvr>
                                    </p:animRot>
                                    <p:animRot by="120000">
                                      <p:cBhvr>
                                        <p:cTn id="12" dur="200" fill="hold">
                                          <p:stCondLst>
                                            <p:cond delay="800"/>
                                          </p:stCondLst>
                                        </p:cTn>
                                        <p:tgtEl>
                                          <p:spTgt spid="1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6934200" y="2763821"/>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9" name="Group 88"/>
          <p:cNvGrpSpPr/>
          <p:nvPr/>
        </p:nvGrpSpPr>
        <p:grpSpPr>
          <a:xfrm>
            <a:off x="8076703" y="4351252"/>
            <a:ext cx="697543" cy="1081423"/>
            <a:chOff x="2852607" y="2643821"/>
            <a:chExt cx="1921794" cy="2979420"/>
          </a:xfrm>
        </p:grpSpPr>
        <p:grpSp>
          <p:nvGrpSpPr>
            <p:cNvPr id="98" name="Group 97"/>
            <p:cNvGrpSpPr/>
            <p:nvPr/>
          </p:nvGrpSpPr>
          <p:grpSpPr>
            <a:xfrm>
              <a:off x="2852607" y="2643821"/>
              <a:ext cx="1921794" cy="2979420"/>
              <a:chOff x="1905000" y="1463040"/>
              <a:chExt cx="1921794" cy="2979420"/>
            </a:xfrm>
          </p:grpSpPr>
          <p:grpSp>
            <p:nvGrpSpPr>
              <p:cNvPr id="157" name="Group 156"/>
              <p:cNvGrpSpPr/>
              <p:nvPr/>
            </p:nvGrpSpPr>
            <p:grpSpPr>
              <a:xfrm>
                <a:off x="1905000" y="1463040"/>
                <a:ext cx="1921794" cy="2979420"/>
                <a:chOff x="4429191" y="1310640"/>
                <a:chExt cx="1921794" cy="2979420"/>
              </a:xfrm>
            </p:grpSpPr>
            <p:sp>
              <p:nvSpPr>
                <p:cNvPr id="159" name="Freeform 15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TextBox 16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2" name="TextBox 16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58" name="Freeform 15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Freeform 98"/>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Group 89"/>
          <p:cNvGrpSpPr/>
          <p:nvPr/>
        </p:nvGrpSpPr>
        <p:grpSpPr>
          <a:xfrm>
            <a:off x="4652211" y="3804620"/>
            <a:ext cx="1668494" cy="1611381"/>
            <a:chOff x="1688367" y="2339340"/>
            <a:chExt cx="1668494" cy="1611381"/>
          </a:xfrm>
        </p:grpSpPr>
        <p:sp>
          <p:nvSpPr>
            <p:cNvPr id="91" name="Freeform 9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1688367" y="3065315"/>
              <a:ext cx="1668494" cy="885406"/>
              <a:chOff x="1688367" y="3065315"/>
              <a:chExt cx="1668494" cy="885406"/>
            </a:xfrm>
          </p:grpSpPr>
          <p:sp>
            <p:nvSpPr>
              <p:cNvPr id="94" name="Freeform 9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770097" y="3662588"/>
                <a:ext cx="1427235" cy="288133"/>
                <a:chOff x="1770097" y="3657600"/>
                <a:chExt cx="1427235" cy="288133"/>
              </a:xfrm>
            </p:grpSpPr>
            <p:sp>
              <p:nvSpPr>
                <p:cNvPr id="96" name="Rectangle 9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 name="Group 14"/>
          <p:cNvGrpSpPr/>
          <p:nvPr/>
        </p:nvGrpSpPr>
        <p:grpSpPr>
          <a:xfrm>
            <a:off x="103681" y="1224708"/>
            <a:ext cx="1977642" cy="891153"/>
            <a:chOff x="103681" y="1224708"/>
            <a:chExt cx="1977642" cy="891153"/>
          </a:xfrm>
        </p:grpSpPr>
        <p:sp>
          <p:nvSpPr>
            <p:cNvPr id="109" name="Freeform 108"/>
            <p:cNvSpPr/>
            <p:nvPr/>
          </p:nvSpPr>
          <p:spPr>
            <a:xfrm flipH="1">
              <a:off x="1501123" y="183319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103681" y="139926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621847" y="178305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553776" y="174524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flipH="1">
              <a:off x="1569187" y="174713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p:cNvSpPr/>
            <p:nvPr/>
          </p:nvSpPr>
          <p:spPr>
            <a:xfrm>
              <a:off x="502717" y="144506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a:off x="103681" y="139926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588084" y="169609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118"/>
            <p:cNvSpPr/>
            <p:nvPr/>
          </p:nvSpPr>
          <p:spPr>
            <a:xfrm rot="21060720">
              <a:off x="1432906" y="129370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119"/>
            <p:cNvSpPr/>
            <p:nvPr/>
          </p:nvSpPr>
          <p:spPr>
            <a:xfrm rot="3820117">
              <a:off x="1780547" y="121796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3"/>
            <p:cNvSpPr/>
            <p:nvPr/>
          </p:nvSpPr>
          <p:spPr>
            <a:xfrm>
              <a:off x="1516250" y="130886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p:cNvSpPr/>
            <p:nvPr/>
          </p:nvSpPr>
          <p:spPr>
            <a:xfrm rot="19745037">
              <a:off x="2037190" y="142356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rot="883452">
              <a:off x="1630317" y="140950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rot="18213596" flipH="1">
              <a:off x="1772089" y="135829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4"/>
          <p:cNvGrpSpPr/>
          <p:nvPr/>
        </p:nvGrpSpPr>
        <p:grpSpPr>
          <a:xfrm>
            <a:off x="1750686" y="1512498"/>
            <a:ext cx="231751" cy="186396"/>
            <a:chOff x="1761842" y="1020368"/>
            <a:chExt cx="231751" cy="186396"/>
          </a:xfrm>
        </p:grpSpPr>
        <p:sp>
          <p:nvSpPr>
            <p:cNvPr id="126" name="Oval 125"/>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p:cNvGrpSpPr/>
          <p:nvPr/>
        </p:nvGrpSpPr>
        <p:grpSpPr>
          <a:xfrm>
            <a:off x="983435" y="1258168"/>
            <a:ext cx="1290218" cy="726269"/>
            <a:chOff x="983435" y="1258168"/>
            <a:chExt cx="1290218" cy="726269"/>
          </a:xfrm>
        </p:grpSpPr>
        <p:sp>
          <p:nvSpPr>
            <p:cNvPr id="2" name="Freeform 1"/>
            <p:cNvSpPr/>
            <p:nvPr/>
          </p:nvSpPr>
          <p:spPr>
            <a:xfrm rot="947690">
              <a:off x="2021110" y="1728470"/>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rot="18153838" flipH="1">
              <a:off x="2120063" y="1715394"/>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rot="6164945">
              <a:off x="1161484" y="159259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rot="4074905">
              <a:off x="1212370" y="1748465"/>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a:off x="983435" y="1258168"/>
              <a:ext cx="1254966" cy="726269"/>
              <a:chOff x="983435" y="1258168"/>
              <a:chExt cx="1254966" cy="726269"/>
            </a:xfrm>
          </p:grpSpPr>
          <p:sp>
            <p:nvSpPr>
              <p:cNvPr id="177" name="Freeform 176"/>
              <p:cNvSpPr/>
              <p:nvPr/>
            </p:nvSpPr>
            <p:spPr>
              <a:xfrm rot="4538660">
                <a:off x="1954331" y="1727655"/>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5799116">
                <a:off x="1909996" y="1367234"/>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rot="2709635">
                <a:off x="1787269" y="151136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p:cNvGrpSpPr/>
              <p:nvPr/>
            </p:nvGrpSpPr>
            <p:grpSpPr>
              <a:xfrm rot="2709635">
                <a:off x="1022265" y="1219338"/>
                <a:ext cx="481324" cy="558984"/>
                <a:chOff x="1790240" y="2813452"/>
                <a:chExt cx="349299" cy="405657"/>
              </a:xfrm>
            </p:grpSpPr>
            <p:sp>
              <p:nvSpPr>
                <p:cNvPr id="194" name="Freeform 193"/>
                <p:cNvSpPr/>
                <p:nvPr/>
              </p:nvSpPr>
              <p:spPr>
                <a:xfrm rot="19353661">
                  <a:off x="1861116" y="2813452"/>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rot="18130957">
                  <a:off x="1851077" y="2877244"/>
                  <a:ext cx="208452" cy="330125"/>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rot="16136381">
                  <a:off x="1870251" y="2949821"/>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3" name="Oval 182"/>
              <p:cNvSpPr/>
              <p:nvPr/>
            </p:nvSpPr>
            <p:spPr>
              <a:xfrm rot="2709635">
                <a:off x="1323714" y="1481726"/>
                <a:ext cx="464709" cy="530514"/>
              </a:xfrm>
              <a:custGeom>
                <a:avLst/>
                <a:gdLst>
                  <a:gd name="connsiteX0" fmla="*/ 0 w 571048"/>
                  <a:gd name="connsiteY0" fmla="*/ 285524 h 571048"/>
                  <a:gd name="connsiteX1" fmla="*/ 285524 w 571048"/>
                  <a:gd name="connsiteY1" fmla="*/ 0 h 571048"/>
                  <a:gd name="connsiteX2" fmla="*/ 571048 w 571048"/>
                  <a:gd name="connsiteY2" fmla="*/ 285524 h 571048"/>
                  <a:gd name="connsiteX3" fmla="*/ 285524 w 571048"/>
                  <a:gd name="connsiteY3" fmla="*/ 571048 h 571048"/>
                  <a:gd name="connsiteX4" fmla="*/ 0 w 571048"/>
                  <a:gd name="connsiteY4" fmla="*/ 285524 h 571048"/>
                  <a:gd name="connsiteX0" fmla="*/ 0 w 461437"/>
                  <a:gd name="connsiteY0" fmla="*/ 344640 h 572346"/>
                  <a:gd name="connsiteX1" fmla="*/ 175913 w 461437"/>
                  <a:gd name="connsiteY1" fmla="*/ 490 h 572346"/>
                  <a:gd name="connsiteX2" fmla="*/ 461437 w 461437"/>
                  <a:gd name="connsiteY2" fmla="*/ 286014 h 572346"/>
                  <a:gd name="connsiteX3" fmla="*/ 175913 w 461437"/>
                  <a:gd name="connsiteY3" fmla="*/ 571538 h 572346"/>
                  <a:gd name="connsiteX4" fmla="*/ 0 w 461437"/>
                  <a:gd name="connsiteY4" fmla="*/ 344640 h 572346"/>
                  <a:gd name="connsiteX0" fmla="*/ 3271 w 464708"/>
                  <a:gd name="connsiteY0" fmla="*/ 303157 h 530514"/>
                  <a:gd name="connsiteX1" fmla="*/ 329159 w 464708"/>
                  <a:gd name="connsiteY1" fmla="*/ 682 h 530514"/>
                  <a:gd name="connsiteX2" fmla="*/ 464708 w 464708"/>
                  <a:gd name="connsiteY2" fmla="*/ 244531 h 530514"/>
                  <a:gd name="connsiteX3" fmla="*/ 179184 w 464708"/>
                  <a:gd name="connsiteY3" fmla="*/ 530055 h 530514"/>
                  <a:gd name="connsiteX4" fmla="*/ 3271 w 464708"/>
                  <a:gd name="connsiteY4" fmla="*/ 303157 h 530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8" h="530514">
                    <a:moveTo>
                      <a:pt x="3271" y="303157"/>
                    </a:moveTo>
                    <a:cubicBezTo>
                      <a:pt x="28267" y="214928"/>
                      <a:pt x="252253" y="10453"/>
                      <a:pt x="329159" y="682"/>
                    </a:cubicBezTo>
                    <a:cubicBezTo>
                      <a:pt x="406065" y="-9089"/>
                      <a:pt x="464708" y="86840"/>
                      <a:pt x="464708" y="244531"/>
                    </a:cubicBezTo>
                    <a:cubicBezTo>
                      <a:pt x="464708" y="402222"/>
                      <a:pt x="256090" y="520284"/>
                      <a:pt x="179184" y="530055"/>
                    </a:cubicBezTo>
                    <a:cubicBezTo>
                      <a:pt x="102278" y="539826"/>
                      <a:pt x="-21725" y="391386"/>
                      <a:pt x="3271" y="3031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Oval 192"/>
              <p:cNvSpPr/>
              <p:nvPr/>
            </p:nvSpPr>
            <p:spPr>
              <a:xfrm rot="2709635">
                <a:off x="1897341" y="1476642"/>
                <a:ext cx="319045" cy="319045"/>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19794928">
                <a:off x="1380197" y="1751465"/>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p:cNvGrpSpPr/>
              <p:nvPr/>
            </p:nvGrpSpPr>
            <p:grpSpPr>
              <a:xfrm rot="2709635">
                <a:off x="2049825" y="1578104"/>
                <a:ext cx="95640" cy="95640"/>
                <a:chOff x="2523175" y="1394290"/>
                <a:chExt cx="69406" cy="69406"/>
              </a:xfrm>
            </p:grpSpPr>
            <p:sp>
              <p:nvSpPr>
                <p:cNvPr id="190" name="Oval 18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p:cNvSpPr/>
                <p:nvPr/>
              </p:nvSpPr>
              <p:spPr>
                <a:xfrm>
                  <a:off x="2551678" y="142001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7" name="Group 186"/>
              <p:cNvGrpSpPr/>
              <p:nvPr/>
            </p:nvGrpSpPr>
            <p:grpSpPr>
              <a:xfrm rot="2709635">
                <a:off x="2141718" y="1641411"/>
                <a:ext cx="95640" cy="95640"/>
                <a:chOff x="2523175" y="1394290"/>
                <a:chExt cx="69406" cy="69406"/>
              </a:xfrm>
            </p:grpSpPr>
            <p:sp>
              <p:nvSpPr>
                <p:cNvPr id="188" name="Oval 18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p:cNvSpPr/>
                <p:nvPr/>
              </p:nvSpPr>
              <p:spPr>
                <a:xfrm>
                  <a:off x="2553699" y="141676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0" name="Group 199"/>
          <p:cNvGrpSpPr/>
          <p:nvPr/>
        </p:nvGrpSpPr>
        <p:grpSpPr>
          <a:xfrm>
            <a:off x="737491" y="-445894"/>
            <a:ext cx="7869650" cy="7582324"/>
            <a:chOff x="737491" y="-445894"/>
            <a:chExt cx="7869650" cy="7582324"/>
          </a:xfrm>
        </p:grpSpPr>
        <p:grpSp>
          <p:nvGrpSpPr>
            <p:cNvPr id="201" name="Group 200"/>
            <p:cNvGrpSpPr/>
            <p:nvPr/>
          </p:nvGrpSpPr>
          <p:grpSpPr>
            <a:xfrm rot="491490">
              <a:off x="737491" y="-445894"/>
              <a:ext cx="7869650" cy="7582324"/>
              <a:chOff x="-21991" y="-380998"/>
              <a:chExt cx="9151671" cy="7239000"/>
            </a:xfrm>
          </p:grpSpPr>
          <p:sp>
            <p:nvSpPr>
              <p:cNvPr id="203" name="Explosion 2 202"/>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204" name="TextBox 203"/>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202" name="TextBox 201"/>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205" name="Explosion 2 204">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398840706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7"/>
                                        </p:tgtEl>
                                        <p:attrNameLst>
                                          <p:attrName>r</p:attrName>
                                        </p:attrNameLst>
                                      </p:cBhvr>
                                    </p:animRot>
                                    <p:animRot by="-240000">
                                      <p:cBhvr>
                                        <p:cTn id="7" dur="200" fill="hold">
                                          <p:stCondLst>
                                            <p:cond delay="200"/>
                                          </p:stCondLst>
                                        </p:cTn>
                                        <p:tgtEl>
                                          <p:spTgt spid="7"/>
                                        </p:tgtEl>
                                        <p:attrNameLst>
                                          <p:attrName>r</p:attrName>
                                        </p:attrNameLst>
                                      </p:cBhvr>
                                    </p:animRot>
                                    <p:animRot by="240000">
                                      <p:cBhvr>
                                        <p:cTn id="8" dur="200" fill="hold">
                                          <p:stCondLst>
                                            <p:cond delay="400"/>
                                          </p:stCondLst>
                                        </p:cTn>
                                        <p:tgtEl>
                                          <p:spTgt spid="7"/>
                                        </p:tgtEl>
                                        <p:attrNameLst>
                                          <p:attrName>r</p:attrName>
                                        </p:attrNameLst>
                                      </p:cBhvr>
                                    </p:animRot>
                                    <p:animRot by="-240000">
                                      <p:cBhvr>
                                        <p:cTn id="9" dur="200" fill="hold">
                                          <p:stCondLst>
                                            <p:cond delay="600"/>
                                          </p:stCondLst>
                                        </p:cTn>
                                        <p:tgtEl>
                                          <p:spTgt spid="7"/>
                                        </p:tgtEl>
                                        <p:attrNameLst>
                                          <p:attrName>r</p:attrName>
                                        </p:attrNameLst>
                                      </p:cBhvr>
                                    </p:animRot>
                                    <p:animRot by="120000">
                                      <p:cBhvr>
                                        <p:cTn id="10" dur="200" fill="hold">
                                          <p:stCondLst>
                                            <p:cond delay="800"/>
                                          </p:stCondLst>
                                        </p:cTn>
                                        <p:tgtEl>
                                          <p:spTgt spid="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300" fill="hold"/>
                                        <p:tgtEl>
                                          <p:spTgt spid="125"/>
                                        </p:tgtEl>
                                      </p:cBhvr>
                                      <p:by x="100000" y="10000"/>
                                    </p:animScale>
                                  </p:childTnLst>
                                </p:cTn>
                              </p:par>
                              <p:par>
                                <p:cTn id="13" presetID="35" presetClass="entr" presetSubtype="0" fill="hold" nodeType="withEffect">
                                  <p:stCondLst>
                                    <p:cond delay="800"/>
                                  </p:stCondLst>
                                  <p:childTnLst>
                                    <p:set>
                                      <p:cBhvr>
                                        <p:cTn id="14" dur="1" fill="hold">
                                          <p:stCondLst>
                                            <p:cond delay="0"/>
                                          </p:stCondLst>
                                        </p:cTn>
                                        <p:tgtEl>
                                          <p:spTgt spid="200"/>
                                        </p:tgtEl>
                                        <p:attrNameLst>
                                          <p:attrName>style.visibility</p:attrName>
                                        </p:attrNameLst>
                                      </p:cBhvr>
                                      <p:to>
                                        <p:strVal val="visible"/>
                                      </p:to>
                                    </p:set>
                                    <p:animEffect transition="in" filter="fade">
                                      <p:cBhvr>
                                        <p:cTn id="15" dur="500"/>
                                        <p:tgtEl>
                                          <p:spTgt spid="200"/>
                                        </p:tgtEl>
                                      </p:cBhvr>
                                    </p:animEffect>
                                    <p:anim calcmode="lin" valueType="num">
                                      <p:cBhvr>
                                        <p:cTn id="16" dur="500" fill="hold"/>
                                        <p:tgtEl>
                                          <p:spTgt spid="200"/>
                                        </p:tgtEl>
                                        <p:attrNameLst>
                                          <p:attrName>style.rotation</p:attrName>
                                        </p:attrNameLst>
                                      </p:cBhvr>
                                      <p:tavLst>
                                        <p:tav tm="0">
                                          <p:val>
                                            <p:fltVal val="720"/>
                                          </p:val>
                                        </p:tav>
                                        <p:tav tm="100000">
                                          <p:val>
                                            <p:fltVal val="0"/>
                                          </p:val>
                                        </p:tav>
                                      </p:tavLst>
                                    </p:anim>
                                    <p:anim calcmode="lin" valueType="num">
                                      <p:cBhvr>
                                        <p:cTn id="17" dur="500" fill="hold"/>
                                        <p:tgtEl>
                                          <p:spTgt spid="200"/>
                                        </p:tgtEl>
                                        <p:attrNameLst>
                                          <p:attrName>ppt_h</p:attrName>
                                        </p:attrNameLst>
                                      </p:cBhvr>
                                      <p:tavLst>
                                        <p:tav tm="0">
                                          <p:val>
                                            <p:fltVal val="0"/>
                                          </p:val>
                                        </p:tav>
                                        <p:tav tm="100000">
                                          <p:val>
                                            <p:strVal val="#ppt_h"/>
                                          </p:val>
                                        </p:tav>
                                      </p:tavLst>
                                    </p:anim>
                                    <p:anim calcmode="lin" valueType="num">
                                      <p:cBhvr>
                                        <p:cTn id="18" dur="500" fill="hold"/>
                                        <p:tgtEl>
                                          <p:spTgt spid="200"/>
                                        </p:tgtEl>
                                        <p:attrNameLst>
                                          <p:attrName>ppt_w</p:attrName>
                                        </p:attrNameLst>
                                      </p:cBhvr>
                                      <p:tavLst>
                                        <p:tav tm="0">
                                          <p:val>
                                            <p:fltVal val="0"/>
                                          </p:val>
                                        </p:tav>
                                        <p:tav tm="100000">
                                          <p:val>
                                            <p:strVal val="#ppt_w"/>
                                          </p:val>
                                        </p:tav>
                                      </p:tavLst>
                                    </p:anim>
                                  </p:childTnLst>
                                </p:cTn>
                              </p:par>
                              <p:par>
                                <p:cTn id="19" presetID="1" presetClass="entr" presetSubtype="0" fill="hold" grpId="0" nodeType="withEffect">
                                  <p:stCondLst>
                                    <p:cond delay="800"/>
                                  </p:stCondLst>
                                  <p:childTnLst>
                                    <p:set>
                                      <p:cBhvr>
                                        <p:cTn id="20" dur="1" fill="hold">
                                          <p:stCondLst>
                                            <p:cond delay="0"/>
                                          </p:stCondLst>
                                        </p:cTn>
                                        <p:tgtEl>
                                          <p:spTgt spid="2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1 – Choosing to go by yourself across the river, leads to a game over</a:t>
            </a:r>
            <a:endParaRPr lang="en-US" dirty="0"/>
          </a:p>
        </p:txBody>
      </p:sp>
    </p:spTree>
    <p:extLst>
      <p:ext uri="{BB962C8B-B14F-4D97-AF65-F5344CB8AC3E}">
        <p14:creationId xmlns:p14="http://schemas.microsoft.com/office/powerpoint/2010/main" val="113850469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3731"/>
            <a:ext cx="1668494" cy="2326990"/>
            <a:chOff x="1688367" y="1623731"/>
            <a:chExt cx="1668494" cy="2326990"/>
          </a:xfrm>
        </p:grpSpPr>
        <p:grpSp>
          <p:nvGrpSpPr>
            <p:cNvPr id="89" name="Group 88"/>
            <p:cNvGrpSpPr/>
            <p:nvPr/>
          </p:nvGrpSpPr>
          <p:grpSpPr>
            <a:xfrm>
              <a:off x="1822071" y="1623731"/>
              <a:ext cx="692531" cy="2033118"/>
              <a:chOff x="4212578" y="2298229"/>
              <a:chExt cx="1451561"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1688367" y="2339340"/>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2535911266"/>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stretch>
            <a:fillRect/>
          </a:stretch>
        </p:blipFill>
        <p:spPr>
          <a:xfrm>
            <a:off x="1600200" y="51409"/>
            <a:ext cx="5333999" cy="6841643"/>
          </a:xfrm>
          <a:prstGeom prst="rect">
            <a:avLst/>
          </a:prstGeom>
        </p:spPr>
      </p:pic>
    </p:spTree>
    <p:extLst>
      <p:ext uri="{BB962C8B-B14F-4D97-AF65-F5344CB8AC3E}">
        <p14:creationId xmlns:p14="http://schemas.microsoft.com/office/powerpoint/2010/main" val="307065498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3731"/>
            <a:ext cx="1668494" cy="2326990"/>
            <a:chOff x="1688367" y="1623731"/>
            <a:chExt cx="1668494" cy="2326990"/>
          </a:xfrm>
        </p:grpSpPr>
        <p:grpSp>
          <p:nvGrpSpPr>
            <p:cNvPr id="89" name="Group 88"/>
            <p:cNvGrpSpPr/>
            <p:nvPr/>
          </p:nvGrpSpPr>
          <p:grpSpPr>
            <a:xfrm>
              <a:off x="1822071" y="1623731"/>
              <a:ext cx="692531" cy="2033118"/>
              <a:chOff x="4212578" y="2298229"/>
              <a:chExt cx="1451561"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1688367" y="2339340"/>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395223342"/>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48148E-6 L 0.30746 0.22685 " pathEditMode="relative" rAng="0" ptsTypes="AA">
                                      <p:cBhvr>
                                        <p:cTn id="6" dur="2000" fill="hold"/>
                                        <p:tgtEl>
                                          <p:spTgt spid="2"/>
                                        </p:tgtEl>
                                        <p:attrNameLst>
                                          <p:attrName>ppt_x</p:attrName>
                                          <p:attrName>ppt_y</p:attrName>
                                        </p:attrNameLst>
                                      </p:cBhvr>
                                      <p:rCtr x="15365" y="1134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p:cNvGrpSpPr/>
          <p:nvPr/>
        </p:nvGrpSpPr>
        <p:grpSpPr>
          <a:xfrm>
            <a:off x="4499781" y="3895077"/>
            <a:ext cx="1668494" cy="1611381"/>
            <a:chOff x="1688367" y="2339340"/>
            <a:chExt cx="1668494" cy="1611381"/>
          </a:xfrm>
        </p:grpSpPr>
        <p:sp>
          <p:nvSpPr>
            <p:cNvPr id="101" name="Freeform 10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 name="Group 102"/>
            <p:cNvGrpSpPr/>
            <p:nvPr/>
          </p:nvGrpSpPr>
          <p:grpSpPr>
            <a:xfrm>
              <a:off x="1688367" y="3065315"/>
              <a:ext cx="1668494" cy="885406"/>
              <a:chOff x="1688367" y="3065315"/>
              <a:chExt cx="1668494" cy="885406"/>
            </a:xfrm>
          </p:grpSpPr>
          <p:sp>
            <p:nvSpPr>
              <p:cNvPr id="104" name="Freeform 10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5" name="Group 104"/>
              <p:cNvGrpSpPr/>
              <p:nvPr/>
            </p:nvGrpSpPr>
            <p:grpSpPr>
              <a:xfrm>
                <a:off x="1770097" y="3662588"/>
                <a:ext cx="1427235" cy="288133"/>
                <a:chOff x="1770097" y="3657600"/>
                <a:chExt cx="1427235" cy="288133"/>
              </a:xfrm>
            </p:grpSpPr>
            <p:sp>
              <p:nvSpPr>
                <p:cNvPr id="106" name="Rectangle 10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6819659" y="2945205"/>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281791105"/>
      </p:ext>
    </p:extLst>
  </p:cSld>
  <p:clrMapOvr>
    <a:masterClrMapping/>
  </p:clrMapOvr>
  <mc:AlternateContent xmlns:mc="http://schemas.openxmlformats.org/markup-compatibility/2006" xmlns:p14="http://schemas.microsoft.com/office/powerpoint/2010/main">
    <mc:Choice Requires="p14">
      <p:transition p14:dur="10" advClick="0" advTm="1000"/>
    </mc:Choice>
    <mc:Fallback xmlns="">
      <p:transition advClick="0" advTm="100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p:cNvGrpSpPr/>
          <p:nvPr/>
        </p:nvGrpSpPr>
        <p:grpSpPr>
          <a:xfrm>
            <a:off x="4499781" y="3895077"/>
            <a:ext cx="1668494" cy="1611381"/>
            <a:chOff x="1688367" y="2339340"/>
            <a:chExt cx="1668494" cy="1611381"/>
          </a:xfrm>
        </p:grpSpPr>
        <p:sp>
          <p:nvSpPr>
            <p:cNvPr id="101" name="Freeform 10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 name="Group 102"/>
            <p:cNvGrpSpPr/>
            <p:nvPr/>
          </p:nvGrpSpPr>
          <p:grpSpPr>
            <a:xfrm>
              <a:off x="1688367" y="3065315"/>
              <a:ext cx="1668494" cy="885406"/>
              <a:chOff x="1688367" y="3065315"/>
              <a:chExt cx="1668494" cy="885406"/>
            </a:xfrm>
          </p:grpSpPr>
          <p:sp>
            <p:nvSpPr>
              <p:cNvPr id="104" name="Freeform 10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5" name="Group 104"/>
              <p:cNvGrpSpPr/>
              <p:nvPr/>
            </p:nvGrpSpPr>
            <p:grpSpPr>
              <a:xfrm>
                <a:off x="1770097" y="3662588"/>
                <a:ext cx="1427235" cy="288133"/>
                <a:chOff x="1770097" y="3657600"/>
                <a:chExt cx="1427235" cy="288133"/>
              </a:xfrm>
            </p:grpSpPr>
            <p:sp>
              <p:nvSpPr>
                <p:cNvPr id="106" name="Rectangle 10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6819659" y="2945205"/>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5" name="Group 174"/>
          <p:cNvGrpSpPr/>
          <p:nvPr/>
        </p:nvGrpSpPr>
        <p:grpSpPr>
          <a:xfrm>
            <a:off x="114837" y="732578"/>
            <a:ext cx="1977642" cy="891153"/>
            <a:chOff x="114837" y="732578"/>
            <a:chExt cx="1977642" cy="891153"/>
          </a:xfrm>
        </p:grpSpPr>
        <p:sp>
          <p:nvSpPr>
            <p:cNvPr id="176" name="Freeform 175"/>
            <p:cNvSpPr/>
            <p:nvPr/>
          </p:nvSpPr>
          <p:spPr>
            <a:xfrm flipH="1">
              <a:off x="1512279" y="134106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114837" y="90713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633003" y="129092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564932" y="125311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flipH="1">
              <a:off x="1580343" y="125500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513873" y="95293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114837" y="90713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599240" y="120396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rot="21060720">
              <a:off x="1444062" y="80157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rot="3820117">
              <a:off x="1791703" y="72583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3"/>
            <p:cNvSpPr/>
            <p:nvPr/>
          </p:nvSpPr>
          <p:spPr>
            <a:xfrm>
              <a:off x="1527406" y="81673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86"/>
            <p:cNvSpPr/>
            <p:nvPr/>
          </p:nvSpPr>
          <p:spPr>
            <a:xfrm rot="19745037">
              <a:off x="2048346" y="93143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rot="883452">
              <a:off x="1641473" y="91737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rot="18213596" flipH="1">
              <a:off x="1783245" y="86616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0" name="Group 189"/>
            <p:cNvGrpSpPr/>
            <p:nvPr/>
          </p:nvGrpSpPr>
          <p:grpSpPr>
            <a:xfrm>
              <a:off x="1761842" y="1020368"/>
              <a:ext cx="231751" cy="186396"/>
              <a:chOff x="1761842" y="1020368"/>
              <a:chExt cx="231751" cy="186396"/>
            </a:xfrm>
          </p:grpSpPr>
          <p:sp>
            <p:nvSpPr>
              <p:cNvPr id="191" name="Oval 190"/>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202889904"/>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7778E-7 7.40741E-7 L -0.00122 0.07176 " pathEditMode="relative" rAng="0" ptsTypes="AA">
                                      <p:cBhvr>
                                        <p:cTn id="6" dur="1000" fill="hold"/>
                                        <p:tgtEl>
                                          <p:spTgt spid="175"/>
                                        </p:tgtEl>
                                        <p:attrNameLst>
                                          <p:attrName>ppt_x</p:attrName>
                                          <p:attrName>ppt_y</p:attrName>
                                        </p:attrNameLst>
                                      </p:cBhvr>
                                      <p:rCtr x="-69" y="3588"/>
                                    </p:animMotion>
                                  </p:childTnLst>
                                </p:cTn>
                              </p:par>
                              <p:par>
                                <p:cTn id="7" presetID="32" presetClass="emph" presetSubtype="0" fill="hold" nodeType="withEffect">
                                  <p:stCondLst>
                                    <p:cond delay="0"/>
                                  </p:stCondLst>
                                  <p:childTnLst>
                                    <p:animRot by="120000">
                                      <p:cBhvr>
                                        <p:cTn id="8" dur="100" fill="hold">
                                          <p:stCondLst>
                                            <p:cond delay="0"/>
                                          </p:stCondLst>
                                        </p:cTn>
                                        <p:tgtEl>
                                          <p:spTgt spid="175"/>
                                        </p:tgtEl>
                                        <p:attrNameLst>
                                          <p:attrName>r</p:attrName>
                                        </p:attrNameLst>
                                      </p:cBhvr>
                                    </p:animRot>
                                    <p:animRot by="-240000">
                                      <p:cBhvr>
                                        <p:cTn id="9" dur="200" fill="hold">
                                          <p:stCondLst>
                                            <p:cond delay="200"/>
                                          </p:stCondLst>
                                        </p:cTn>
                                        <p:tgtEl>
                                          <p:spTgt spid="175"/>
                                        </p:tgtEl>
                                        <p:attrNameLst>
                                          <p:attrName>r</p:attrName>
                                        </p:attrNameLst>
                                      </p:cBhvr>
                                    </p:animRot>
                                    <p:animRot by="240000">
                                      <p:cBhvr>
                                        <p:cTn id="10" dur="200" fill="hold">
                                          <p:stCondLst>
                                            <p:cond delay="400"/>
                                          </p:stCondLst>
                                        </p:cTn>
                                        <p:tgtEl>
                                          <p:spTgt spid="175"/>
                                        </p:tgtEl>
                                        <p:attrNameLst>
                                          <p:attrName>r</p:attrName>
                                        </p:attrNameLst>
                                      </p:cBhvr>
                                    </p:animRot>
                                    <p:animRot by="-240000">
                                      <p:cBhvr>
                                        <p:cTn id="11" dur="200" fill="hold">
                                          <p:stCondLst>
                                            <p:cond delay="600"/>
                                          </p:stCondLst>
                                        </p:cTn>
                                        <p:tgtEl>
                                          <p:spTgt spid="175"/>
                                        </p:tgtEl>
                                        <p:attrNameLst>
                                          <p:attrName>r</p:attrName>
                                        </p:attrNameLst>
                                      </p:cBhvr>
                                    </p:animRot>
                                    <p:animRot by="120000">
                                      <p:cBhvr>
                                        <p:cTn id="12" dur="200" fill="hold">
                                          <p:stCondLst>
                                            <p:cond delay="800"/>
                                          </p:stCondLst>
                                        </p:cTn>
                                        <p:tgtEl>
                                          <p:spTgt spid="17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p:cNvGrpSpPr/>
          <p:nvPr/>
        </p:nvGrpSpPr>
        <p:grpSpPr>
          <a:xfrm>
            <a:off x="4499781" y="3895077"/>
            <a:ext cx="1668494" cy="1611381"/>
            <a:chOff x="1688367" y="2339340"/>
            <a:chExt cx="1668494" cy="1611381"/>
          </a:xfrm>
        </p:grpSpPr>
        <p:sp>
          <p:nvSpPr>
            <p:cNvPr id="101" name="Freeform 10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3" name="Group 102"/>
            <p:cNvGrpSpPr/>
            <p:nvPr/>
          </p:nvGrpSpPr>
          <p:grpSpPr>
            <a:xfrm>
              <a:off x="1688367" y="3065315"/>
              <a:ext cx="1668494" cy="885406"/>
              <a:chOff x="1688367" y="3065315"/>
              <a:chExt cx="1668494" cy="885406"/>
            </a:xfrm>
          </p:grpSpPr>
          <p:sp>
            <p:nvSpPr>
              <p:cNvPr id="104" name="Freeform 10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5" name="Group 104"/>
              <p:cNvGrpSpPr/>
              <p:nvPr/>
            </p:nvGrpSpPr>
            <p:grpSpPr>
              <a:xfrm>
                <a:off x="1770097" y="3662588"/>
                <a:ext cx="1427235" cy="288133"/>
                <a:chOff x="1770097" y="3657600"/>
                <a:chExt cx="1427235" cy="288133"/>
              </a:xfrm>
            </p:grpSpPr>
            <p:sp>
              <p:nvSpPr>
                <p:cNvPr id="106" name="Rectangle 10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6819659" y="2945205"/>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7" name="Group 86"/>
          <p:cNvGrpSpPr/>
          <p:nvPr/>
        </p:nvGrpSpPr>
        <p:grpSpPr>
          <a:xfrm>
            <a:off x="737491" y="-445894"/>
            <a:ext cx="7869650" cy="7582324"/>
            <a:chOff x="737491" y="-445894"/>
            <a:chExt cx="7869650" cy="7582324"/>
          </a:xfrm>
        </p:grpSpPr>
        <p:grpSp>
          <p:nvGrpSpPr>
            <p:cNvPr id="88" name="Group 87"/>
            <p:cNvGrpSpPr/>
            <p:nvPr/>
          </p:nvGrpSpPr>
          <p:grpSpPr>
            <a:xfrm rot="491490">
              <a:off x="737491" y="-445894"/>
              <a:ext cx="7869650" cy="7582324"/>
              <a:chOff x="-21991" y="-380998"/>
              <a:chExt cx="9151671" cy="7239000"/>
            </a:xfrm>
          </p:grpSpPr>
          <p:sp>
            <p:nvSpPr>
              <p:cNvPr id="90" name="Explosion 2 89"/>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91" name="TextBox 90"/>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89" name="TextBox 88"/>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92" name="Explosion 2 91">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grpSp>
        <p:nvGrpSpPr>
          <p:cNvPr id="93" name="Group 92"/>
          <p:cNvGrpSpPr/>
          <p:nvPr/>
        </p:nvGrpSpPr>
        <p:grpSpPr>
          <a:xfrm>
            <a:off x="103681" y="1224708"/>
            <a:ext cx="1977642" cy="891153"/>
            <a:chOff x="103681" y="1224708"/>
            <a:chExt cx="1977642" cy="891153"/>
          </a:xfrm>
        </p:grpSpPr>
        <p:sp>
          <p:nvSpPr>
            <p:cNvPr id="94" name="Freeform 93"/>
            <p:cNvSpPr/>
            <p:nvPr/>
          </p:nvSpPr>
          <p:spPr>
            <a:xfrm flipH="1">
              <a:off x="1501123" y="183319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a:off x="103681" y="139926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95"/>
            <p:cNvSpPr/>
            <p:nvPr/>
          </p:nvSpPr>
          <p:spPr>
            <a:xfrm>
              <a:off x="621847" y="178305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553776" y="174524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flipH="1">
              <a:off x="1569187" y="174713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502717" y="144506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103681" y="139926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588084" y="169609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rot="21060720">
              <a:off x="1432906" y="129370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rot="3820117">
              <a:off x="1780547" y="121796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3"/>
            <p:cNvSpPr/>
            <p:nvPr/>
          </p:nvSpPr>
          <p:spPr>
            <a:xfrm>
              <a:off x="1516250" y="130886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Oval 112"/>
            <p:cNvSpPr/>
            <p:nvPr/>
          </p:nvSpPr>
          <p:spPr>
            <a:xfrm rot="19745037">
              <a:off x="2037190" y="142356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rot="883452">
              <a:off x="1630317" y="140950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rot="18213596" flipH="1">
              <a:off x="1772089" y="135829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1750686" y="1512498"/>
            <a:ext cx="231751" cy="186396"/>
            <a:chOff x="1761842" y="1020368"/>
            <a:chExt cx="231751" cy="186396"/>
          </a:xfrm>
        </p:grpSpPr>
        <p:sp>
          <p:nvSpPr>
            <p:cNvPr id="117" name="Oval 116"/>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p:cNvGrpSpPr/>
          <p:nvPr/>
        </p:nvGrpSpPr>
        <p:grpSpPr>
          <a:xfrm>
            <a:off x="983435" y="1258168"/>
            <a:ext cx="1290218" cy="726269"/>
            <a:chOff x="983435" y="1258168"/>
            <a:chExt cx="1290218" cy="726269"/>
          </a:xfrm>
        </p:grpSpPr>
        <p:sp>
          <p:nvSpPr>
            <p:cNvPr id="157" name="Freeform 156"/>
            <p:cNvSpPr/>
            <p:nvPr/>
          </p:nvSpPr>
          <p:spPr>
            <a:xfrm rot="947690">
              <a:off x="2021110" y="1728470"/>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rot="18153838" flipH="1">
              <a:off x="2120063" y="1715394"/>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rot="6164945">
              <a:off x="1161484" y="159259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4074905">
              <a:off x="1212370" y="1748465"/>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1" name="Group 160"/>
            <p:cNvGrpSpPr/>
            <p:nvPr/>
          </p:nvGrpSpPr>
          <p:grpSpPr>
            <a:xfrm>
              <a:off x="983435" y="1258168"/>
              <a:ext cx="1254966" cy="726269"/>
              <a:chOff x="983435" y="1258168"/>
              <a:chExt cx="1254966" cy="726269"/>
            </a:xfrm>
          </p:grpSpPr>
          <p:sp>
            <p:nvSpPr>
              <p:cNvPr id="162" name="Freeform 161"/>
              <p:cNvSpPr/>
              <p:nvPr/>
            </p:nvSpPr>
            <p:spPr>
              <a:xfrm rot="4538660">
                <a:off x="1954331" y="1727655"/>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5799116">
                <a:off x="1909996" y="1367234"/>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2709635">
                <a:off x="1787269" y="151136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rot="2709635">
                <a:off x="1022265" y="1219338"/>
                <a:ext cx="481324" cy="558984"/>
                <a:chOff x="1790240" y="2813452"/>
                <a:chExt cx="349299" cy="405657"/>
              </a:xfrm>
            </p:grpSpPr>
            <p:sp>
              <p:nvSpPr>
                <p:cNvPr id="196" name="Freeform 195"/>
                <p:cNvSpPr/>
                <p:nvPr/>
              </p:nvSpPr>
              <p:spPr>
                <a:xfrm rot="19353661">
                  <a:off x="1861116" y="2813452"/>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rot="18130957">
                  <a:off x="1851077" y="2877244"/>
                  <a:ext cx="208452" cy="330125"/>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rot="16136381">
                  <a:off x="1870251" y="2949821"/>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6" name="Oval 182"/>
              <p:cNvSpPr/>
              <p:nvPr/>
            </p:nvSpPr>
            <p:spPr>
              <a:xfrm rot="2709635">
                <a:off x="1323714" y="1481726"/>
                <a:ext cx="464709" cy="530514"/>
              </a:xfrm>
              <a:custGeom>
                <a:avLst/>
                <a:gdLst>
                  <a:gd name="connsiteX0" fmla="*/ 0 w 571048"/>
                  <a:gd name="connsiteY0" fmla="*/ 285524 h 571048"/>
                  <a:gd name="connsiteX1" fmla="*/ 285524 w 571048"/>
                  <a:gd name="connsiteY1" fmla="*/ 0 h 571048"/>
                  <a:gd name="connsiteX2" fmla="*/ 571048 w 571048"/>
                  <a:gd name="connsiteY2" fmla="*/ 285524 h 571048"/>
                  <a:gd name="connsiteX3" fmla="*/ 285524 w 571048"/>
                  <a:gd name="connsiteY3" fmla="*/ 571048 h 571048"/>
                  <a:gd name="connsiteX4" fmla="*/ 0 w 571048"/>
                  <a:gd name="connsiteY4" fmla="*/ 285524 h 571048"/>
                  <a:gd name="connsiteX0" fmla="*/ 0 w 461437"/>
                  <a:gd name="connsiteY0" fmla="*/ 344640 h 572346"/>
                  <a:gd name="connsiteX1" fmla="*/ 175913 w 461437"/>
                  <a:gd name="connsiteY1" fmla="*/ 490 h 572346"/>
                  <a:gd name="connsiteX2" fmla="*/ 461437 w 461437"/>
                  <a:gd name="connsiteY2" fmla="*/ 286014 h 572346"/>
                  <a:gd name="connsiteX3" fmla="*/ 175913 w 461437"/>
                  <a:gd name="connsiteY3" fmla="*/ 571538 h 572346"/>
                  <a:gd name="connsiteX4" fmla="*/ 0 w 461437"/>
                  <a:gd name="connsiteY4" fmla="*/ 344640 h 572346"/>
                  <a:gd name="connsiteX0" fmla="*/ 3271 w 464708"/>
                  <a:gd name="connsiteY0" fmla="*/ 303157 h 530514"/>
                  <a:gd name="connsiteX1" fmla="*/ 329159 w 464708"/>
                  <a:gd name="connsiteY1" fmla="*/ 682 h 530514"/>
                  <a:gd name="connsiteX2" fmla="*/ 464708 w 464708"/>
                  <a:gd name="connsiteY2" fmla="*/ 244531 h 530514"/>
                  <a:gd name="connsiteX3" fmla="*/ 179184 w 464708"/>
                  <a:gd name="connsiteY3" fmla="*/ 530055 h 530514"/>
                  <a:gd name="connsiteX4" fmla="*/ 3271 w 464708"/>
                  <a:gd name="connsiteY4" fmla="*/ 303157 h 530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8" h="530514">
                    <a:moveTo>
                      <a:pt x="3271" y="303157"/>
                    </a:moveTo>
                    <a:cubicBezTo>
                      <a:pt x="28267" y="214928"/>
                      <a:pt x="252253" y="10453"/>
                      <a:pt x="329159" y="682"/>
                    </a:cubicBezTo>
                    <a:cubicBezTo>
                      <a:pt x="406065" y="-9089"/>
                      <a:pt x="464708" y="86840"/>
                      <a:pt x="464708" y="244531"/>
                    </a:cubicBezTo>
                    <a:cubicBezTo>
                      <a:pt x="464708" y="402222"/>
                      <a:pt x="256090" y="520284"/>
                      <a:pt x="179184" y="530055"/>
                    </a:cubicBezTo>
                    <a:cubicBezTo>
                      <a:pt x="102278" y="539826"/>
                      <a:pt x="-21725" y="391386"/>
                      <a:pt x="3271" y="3031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p:cNvSpPr/>
              <p:nvPr/>
            </p:nvSpPr>
            <p:spPr>
              <a:xfrm rot="2709635">
                <a:off x="1897341" y="1476642"/>
                <a:ext cx="319045" cy="319045"/>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rot="19794928">
                <a:off x="1380197" y="1751465"/>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rot="2709635">
                <a:off x="2049825" y="1578104"/>
                <a:ext cx="95640" cy="95640"/>
                <a:chOff x="2523175" y="1394290"/>
                <a:chExt cx="69406" cy="69406"/>
              </a:xfrm>
            </p:grpSpPr>
            <p:sp>
              <p:nvSpPr>
                <p:cNvPr id="173" name="Oval 172"/>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Oval 173"/>
                <p:cNvSpPr/>
                <p:nvPr/>
              </p:nvSpPr>
              <p:spPr>
                <a:xfrm>
                  <a:off x="2551678" y="142001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p:cNvGrpSpPr/>
              <p:nvPr/>
            </p:nvGrpSpPr>
            <p:grpSpPr>
              <a:xfrm rot="2709635">
                <a:off x="2141718" y="1641411"/>
                <a:ext cx="95640" cy="95640"/>
                <a:chOff x="2523175" y="1394290"/>
                <a:chExt cx="69406" cy="69406"/>
              </a:xfrm>
            </p:grpSpPr>
            <p:sp>
              <p:nvSpPr>
                <p:cNvPr id="171" name="Oval 170"/>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Oval 171"/>
                <p:cNvSpPr/>
                <p:nvPr/>
              </p:nvSpPr>
              <p:spPr>
                <a:xfrm>
                  <a:off x="2553699" y="141676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14636848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ntr" presetSubtype="0" fill="hold" nodeType="withEffect">
                                  <p:stCondLst>
                                    <p:cond delay="80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500"/>
                                        <p:tgtEl>
                                          <p:spTgt spid="87"/>
                                        </p:tgtEl>
                                      </p:cBhvr>
                                    </p:animEffect>
                                    <p:anim calcmode="lin" valueType="num">
                                      <p:cBhvr>
                                        <p:cTn id="8" dur="500" fill="hold"/>
                                        <p:tgtEl>
                                          <p:spTgt spid="87"/>
                                        </p:tgtEl>
                                        <p:attrNameLst>
                                          <p:attrName>style.rotation</p:attrName>
                                        </p:attrNameLst>
                                      </p:cBhvr>
                                      <p:tavLst>
                                        <p:tav tm="0">
                                          <p:val>
                                            <p:fltVal val="720"/>
                                          </p:val>
                                        </p:tav>
                                        <p:tav tm="100000">
                                          <p:val>
                                            <p:fltVal val="0"/>
                                          </p:val>
                                        </p:tav>
                                      </p:tavLst>
                                    </p:anim>
                                    <p:anim calcmode="lin" valueType="num">
                                      <p:cBhvr>
                                        <p:cTn id="9" dur="500" fill="hold"/>
                                        <p:tgtEl>
                                          <p:spTgt spid="87"/>
                                        </p:tgtEl>
                                        <p:attrNameLst>
                                          <p:attrName>ppt_h</p:attrName>
                                        </p:attrNameLst>
                                      </p:cBhvr>
                                      <p:tavLst>
                                        <p:tav tm="0">
                                          <p:val>
                                            <p:fltVal val="0"/>
                                          </p:val>
                                        </p:tav>
                                        <p:tav tm="100000">
                                          <p:val>
                                            <p:strVal val="#ppt_h"/>
                                          </p:val>
                                        </p:tav>
                                      </p:tavLst>
                                    </p:anim>
                                    <p:anim calcmode="lin" valueType="num">
                                      <p:cBhvr>
                                        <p:cTn id="10" dur="500" fill="hold"/>
                                        <p:tgtEl>
                                          <p:spTgt spid="87"/>
                                        </p:tgtEl>
                                        <p:attrNameLst>
                                          <p:attrName>ppt_w</p:attrName>
                                        </p:attrNameLst>
                                      </p:cBhvr>
                                      <p:tavLst>
                                        <p:tav tm="0">
                                          <p:val>
                                            <p:fltVal val="0"/>
                                          </p:val>
                                        </p:tav>
                                        <p:tav tm="100000">
                                          <p:val>
                                            <p:strVal val="#ppt_w"/>
                                          </p:val>
                                        </p:tav>
                                      </p:tavLst>
                                    </p:anim>
                                  </p:childTnLst>
                                </p:cTn>
                              </p:par>
                              <p:par>
                                <p:cTn id="11" presetID="1" presetClass="entr" presetSubtype="0" fill="hold" grpId="0" nodeType="withEffect">
                                  <p:stCondLst>
                                    <p:cond delay="800"/>
                                  </p:stCondLst>
                                  <p:childTnLst>
                                    <p:set>
                                      <p:cBhvr>
                                        <p:cTn id="12" dur="1" fill="hold">
                                          <p:stCondLst>
                                            <p:cond delay="0"/>
                                          </p:stCondLst>
                                        </p:cTn>
                                        <p:tgtEl>
                                          <p:spTgt spid="92"/>
                                        </p:tgtEl>
                                        <p:attrNameLst>
                                          <p:attrName>style.visibility</p:attrName>
                                        </p:attrNameLst>
                                      </p:cBhvr>
                                      <p:to>
                                        <p:strVal val="visible"/>
                                      </p:to>
                                    </p:set>
                                  </p:childTnLst>
                                </p:cTn>
                              </p:par>
                              <p:par>
                                <p:cTn id="13" presetID="32" presetClass="emph" presetSubtype="0" repeatCount="indefinite" fill="hold" nodeType="withEffect">
                                  <p:stCondLst>
                                    <p:cond delay="0"/>
                                  </p:stCondLst>
                                  <p:childTnLst>
                                    <p:animRot by="120000">
                                      <p:cBhvr>
                                        <p:cTn id="14" dur="100" fill="hold">
                                          <p:stCondLst>
                                            <p:cond delay="0"/>
                                          </p:stCondLst>
                                        </p:cTn>
                                        <p:tgtEl>
                                          <p:spTgt spid="156"/>
                                        </p:tgtEl>
                                        <p:attrNameLst>
                                          <p:attrName>r</p:attrName>
                                        </p:attrNameLst>
                                      </p:cBhvr>
                                    </p:animRot>
                                    <p:animRot by="-240000">
                                      <p:cBhvr>
                                        <p:cTn id="15" dur="200" fill="hold">
                                          <p:stCondLst>
                                            <p:cond delay="200"/>
                                          </p:stCondLst>
                                        </p:cTn>
                                        <p:tgtEl>
                                          <p:spTgt spid="156"/>
                                        </p:tgtEl>
                                        <p:attrNameLst>
                                          <p:attrName>r</p:attrName>
                                        </p:attrNameLst>
                                      </p:cBhvr>
                                    </p:animRot>
                                    <p:animRot by="240000">
                                      <p:cBhvr>
                                        <p:cTn id="16" dur="200" fill="hold">
                                          <p:stCondLst>
                                            <p:cond delay="400"/>
                                          </p:stCondLst>
                                        </p:cTn>
                                        <p:tgtEl>
                                          <p:spTgt spid="156"/>
                                        </p:tgtEl>
                                        <p:attrNameLst>
                                          <p:attrName>r</p:attrName>
                                        </p:attrNameLst>
                                      </p:cBhvr>
                                    </p:animRot>
                                    <p:animRot by="-240000">
                                      <p:cBhvr>
                                        <p:cTn id="17" dur="200" fill="hold">
                                          <p:stCondLst>
                                            <p:cond delay="600"/>
                                          </p:stCondLst>
                                        </p:cTn>
                                        <p:tgtEl>
                                          <p:spTgt spid="156"/>
                                        </p:tgtEl>
                                        <p:attrNameLst>
                                          <p:attrName>r</p:attrName>
                                        </p:attrNameLst>
                                      </p:cBhvr>
                                    </p:animRot>
                                    <p:animRot by="120000">
                                      <p:cBhvr>
                                        <p:cTn id="18" dur="200" fill="hold">
                                          <p:stCondLst>
                                            <p:cond delay="800"/>
                                          </p:stCondLst>
                                        </p:cTn>
                                        <p:tgtEl>
                                          <p:spTgt spid="156"/>
                                        </p:tgtEl>
                                        <p:attrNameLst>
                                          <p:attrName>r</p:attrName>
                                        </p:attrNameLst>
                                      </p:cBhvr>
                                    </p:animRot>
                                  </p:childTnLst>
                                </p:cTn>
                              </p:par>
                              <p:par>
                                <p:cTn id="19" presetID="6" presetClass="emph" presetSubtype="0" repeatCount="indefinite" autoRev="1" fill="hold" nodeType="withEffect">
                                  <p:stCondLst>
                                    <p:cond delay="0"/>
                                  </p:stCondLst>
                                  <p:childTnLst>
                                    <p:animScale>
                                      <p:cBhvr>
                                        <p:cTn id="20" dur="300" fill="hold"/>
                                        <p:tgtEl>
                                          <p:spTgt spid="116"/>
                                        </p:tgtEl>
                                      </p:cBhvr>
                                      <p:by x="100000" y="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1 – Choose the chicken, leads to the possibility of step 2</a:t>
            </a:r>
            <a:endParaRPr lang="en-US" dirty="0"/>
          </a:p>
        </p:txBody>
      </p:sp>
    </p:spTree>
    <p:extLst>
      <p:ext uri="{BB962C8B-B14F-4D97-AF65-F5344CB8AC3E}">
        <p14:creationId xmlns:p14="http://schemas.microsoft.com/office/powerpoint/2010/main" val="304049482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3731"/>
            <a:ext cx="1805153" cy="2326990"/>
            <a:chOff x="1688367" y="1623731"/>
            <a:chExt cx="1805153" cy="2326990"/>
          </a:xfrm>
        </p:grpSpPr>
        <p:grpSp>
          <p:nvGrpSpPr>
            <p:cNvPr id="143" name="Group 142"/>
            <p:cNvGrpSpPr/>
            <p:nvPr/>
          </p:nvGrpSpPr>
          <p:grpSpPr>
            <a:xfrm>
              <a:off x="1822071" y="1623731"/>
              <a:ext cx="692531" cy="2033118"/>
              <a:chOff x="4212578" y="2298229"/>
              <a:chExt cx="1451561"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2373329" y="240217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1397673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688367" y="1623731"/>
            <a:ext cx="1805153" cy="2326990"/>
            <a:chOff x="1688367" y="1623731"/>
            <a:chExt cx="1805153" cy="2326990"/>
          </a:xfrm>
        </p:grpSpPr>
        <p:grpSp>
          <p:nvGrpSpPr>
            <p:cNvPr id="143" name="Group 142"/>
            <p:cNvGrpSpPr/>
            <p:nvPr/>
          </p:nvGrpSpPr>
          <p:grpSpPr>
            <a:xfrm>
              <a:off x="1822071" y="1623731"/>
              <a:ext cx="692531" cy="2033118"/>
              <a:chOff x="4212578" y="2298229"/>
              <a:chExt cx="1451561"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392433" y="5333407"/>
                <a:ext cx="1271706"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1 w 1066801"/>
                  <a:gd name="connsiteY0" fmla="*/ 1028700 h 1028700"/>
                  <a:gd name="connsiteX1" fmla="*/ 469901 w 1066801"/>
                  <a:gd name="connsiteY1" fmla="*/ 0 h 1028700"/>
                  <a:gd name="connsiteX2" fmla="*/ 838201 w 1066801"/>
                  <a:gd name="connsiteY2" fmla="*/ 1003300 h 1028700"/>
                  <a:gd name="connsiteX3" fmla="*/ 1066801 w 1066801"/>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066801" h="1028700">
                    <a:moveTo>
                      <a:pt x="1" y="1028700"/>
                    </a:moveTo>
                    <a:lnTo>
                      <a:pt x="469901" y="0"/>
                    </a:lnTo>
                    <a:lnTo>
                      <a:pt x="838201" y="1003300"/>
                    </a:lnTo>
                    <a:lnTo>
                      <a:pt x="1066801"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2373329" y="2402171"/>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822717740"/>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3.33333E-6 -1.48148E-6 L 0.30834 0.21574 " pathEditMode="relative" rAng="0" ptsTypes="AA">
                                      <p:cBhvr>
                                        <p:cTn id="6" dur="2000" fill="hold"/>
                                        <p:tgtEl>
                                          <p:spTgt spid="2"/>
                                        </p:tgtEl>
                                        <p:attrNameLst>
                                          <p:attrName>ppt_x</p:attrName>
                                          <p:attrName>ppt_y</p:attrName>
                                        </p:attrNameLst>
                                      </p:cBhvr>
                                      <p:rCtr x="15417" y="1078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1" name="Group 180"/>
          <p:cNvGrpSpPr/>
          <p:nvPr/>
        </p:nvGrpSpPr>
        <p:grpSpPr>
          <a:xfrm>
            <a:off x="7530141" y="4642135"/>
            <a:ext cx="1120191" cy="1171650"/>
            <a:chOff x="1858464" y="2554917"/>
            <a:chExt cx="812927" cy="850271"/>
          </a:xfrm>
        </p:grpSpPr>
        <p:sp>
          <p:nvSpPr>
            <p:cNvPr id="182" name="Freeform 181"/>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7" name="Group 186"/>
            <p:cNvGrpSpPr/>
            <p:nvPr/>
          </p:nvGrpSpPr>
          <p:grpSpPr>
            <a:xfrm>
              <a:off x="1858464" y="2703634"/>
              <a:ext cx="305938" cy="409494"/>
              <a:chOff x="1843828" y="2654403"/>
              <a:chExt cx="305938" cy="409494"/>
            </a:xfrm>
          </p:grpSpPr>
          <p:sp>
            <p:nvSpPr>
              <p:cNvPr id="199" name="Freeform 19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8" name="Oval 187"/>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p:cNvGrpSpPr/>
            <p:nvPr/>
          </p:nvGrpSpPr>
          <p:grpSpPr>
            <a:xfrm>
              <a:off x="2340695" y="2611472"/>
              <a:ext cx="330696" cy="231532"/>
              <a:chOff x="2355460" y="2587868"/>
              <a:chExt cx="330696" cy="231532"/>
            </a:xfrm>
          </p:grpSpPr>
          <p:sp>
            <p:nvSpPr>
              <p:cNvPr id="197" name="Freeform 19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Freeform 189"/>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1" name="Group 190"/>
            <p:cNvGrpSpPr/>
            <p:nvPr/>
          </p:nvGrpSpPr>
          <p:grpSpPr>
            <a:xfrm>
              <a:off x="2437357" y="2666309"/>
              <a:ext cx="69406" cy="69406"/>
              <a:chOff x="2523175" y="1394290"/>
              <a:chExt cx="69406" cy="69406"/>
            </a:xfrm>
          </p:grpSpPr>
          <p:sp>
            <p:nvSpPr>
              <p:cNvPr id="195" name="Oval 19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Oval 19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2" name="Group 191"/>
            <p:cNvGrpSpPr/>
            <p:nvPr/>
          </p:nvGrpSpPr>
          <p:grpSpPr>
            <a:xfrm>
              <a:off x="2516956" y="2651417"/>
              <a:ext cx="69406" cy="69406"/>
              <a:chOff x="2523175" y="1394290"/>
              <a:chExt cx="69406" cy="69406"/>
            </a:xfrm>
          </p:grpSpPr>
          <p:sp>
            <p:nvSpPr>
              <p:cNvPr id="193" name="Oval 192"/>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2" name="Group 201"/>
          <p:cNvGrpSpPr/>
          <p:nvPr/>
        </p:nvGrpSpPr>
        <p:grpSpPr>
          <a:xfrm>
            <a:off x="6642452" y="3365595"/>
            <a:ext cx="780072" cy="2033118"/>
            <a:chOff x="4029089" y="2298229"/>
            <a:chExt cx="1635050" cy="4261466"/>
          </a:xfrm>
        </p:grpSpPr>
        <p:sp>
          <p:nvSpPr>
            <p:cNvPr id="203" name="Freeform 20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 name="Group 204"/>
            <p:cNvGrpSpPr/>
            <p:nvPr/>
          </p:nvGrpSpPr>
          <p:grpSpPr>
            <a:xfrm>
              <a:off x="4475823" y="4038992"/>
              <a:ext cx="442695" cy="1204307"/>
              <a:chOff x="1409647" y="3886592"/>
              <a:chExt cx="442695" cy="1204307"/>
            </a:xfrm>
          </p:grpSpPr>
          <p:sp>
            <p:nvSpPr>
              <p:cNvPr id="210" name="Freeform 20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6" name="Group 205"/>
            <p:cNvGrpSpPr/>
            <p:nvPr/>
          </p:nvGrpSpPr>
          <p:grpSpPr>
            <a:xfrm flipH="1">
              <a:off x="4994228" y="4036801"/>
              <a:ext cx="442695" cy="1204307"/>
              <a:chOff x="4028134" y="4038992"/>
              <a:chExt cx="442695" cy="1204307"/>
            </a:xfrm>
          </p:grpSpPr>
          <p:sp>
            <p:nvSpPr>
              <p:cNvPr id="208" name="Freeform 20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7" name="Oval 20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4174038371"/>
      </p:ext>
    </p:extLst>
  </p:cSld>
  <p:clrMapOvr>
    <a:masterClrMapping/>
  </p:clrMapOvr>
  <mc:AlternateContent xmlns:mc="http://schemas.openxmlformats.org/markup-compatibility/2006" xmlns:p14="http://schemas.microsoft.com/office/powerpoint/2010/main">
    <mc:Choice Requires="p14">
      <p:transition spd="med" p14:dur="700" advClick="0" advTm="500">
        <p:fade/>
      </p:transition>
    </mc:Choice>
    <mc:Fallback xmlns="">
      <p:transition spd="med" advClick="0" advTm="500">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858464" y="2703634"/>
              <a:ext cx="305938" cy="409494"/>
              <a:chOff x="1843828" y="2654403"/>
              <a:chExt cx="305938" cy="409494"/>
            </a:xfrm>
          </p:grpSpPr>
          <p:sp>
            <p:nvSpPr>
              <p:cNvPr id="152" name="Freeform 15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4" name="Oval 113"/>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2340695" y="2611472"/>
              <a:ext cx="330696" cy="231532"/>
              <a:chOff x="2355460" y="2587868"/>
              <a:chExt cx="330696" cy="231532"/>
            </a:xfrm>
          </p:grpSpPr>
          <p:sp>
            <p:nvSpPr>
              <p:cNvPr id="150" name="Freeform 149"/>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3" name="Freeform 142"/>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p:cNvGrpSpPr/>
            <p:nvPr/>
          </p:nvGrpSpPr>
          <p:grpSpPr>
            <a:xfrm>
              <a:off x="2437357" y="2666309"/>
              <a:ext cx="69406" cy="69406"/>
              <a:chOff x="2523175" y="1394290"/>
              <a:chExt cx="69406" cy="69406"/>
            </a:xfrm>
          </p:grpSpPr>
          <p:sp>
            <p:nvSpPr>
              <p:cNvPr id="148" name="Oval 14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p:cNvGrpSpPr/>
            <p:nvPr/>
          </p:nvGrpSpPr>
          <p:grpSpPr>
            <a:xfrm>
              <a:off x="2516956" y="2651417"/>
              <a:ext cx="69406" cy="69406"/>
              <a:chOff x="2523175" y="1394290"/>
              <a:chExt cx="69406" cy="69406"/>
            </a:xfrm>
          </p:grpSpPr>
          <p:sp>
            <p:nvSpPr>
              <p:cNvPr id="146" name="Oval 145"/>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4" name="Group 163"/>
          <p:cNvGrpSpPr/>
          <p:nvPr/>
        </p:nvGrpSpPr>
        <p:grpSpPr>
          <a:xfrm>
            <a:off x="6642452" y="3365595"/>
            <a:ext cx="780072" cy="2033118"/>
            <a:chOff x="4029089" y="2298229"/>
            <a:chExt cx="1635050" cy="4261466"/>
          </a:xfrm>
        </p:grpSpPr>
        <p:sp>
          <p:nvSpPr>
            <p:cNvPr id="165" name="Freeform 16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7" name="Group 166"/>
            <p:cNvGrpSpPr/>
            <p:nvPr/>
          </p:nvGrpSpPr>
          <p:grpSpPr>
            <a:xfrm>
              <a:off x="4475823" y="4038992"/>
              <a:ext cx="442695" cy="1204307"/>
              <a:chOff x="1409647" y="3886592"/>
              <a:chExt cx="442695" cy="1204307"/>
            </a:xfrm>
          </p:grpSpPr>
          <p:sp>
            <p:nvSpPr>
              <p:cNvPr id="182" name="Freeform 18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 name="Group 167"/>
            <p:cNvGrpSpPr/>
            <p:nvPr/>
          </p:nvGrpSpPr>
          <p:grpSpPr>
            <a:xfrm flipH="1">
              <a:off x="4994228" y="4036801"/>
              <a:ext cx="442695" cy="1204307"/>
              <a:chOff x="4028134" y="4038992"/>
              <a:chExt cx="442695" cy="1204307"/>
            </a:xfrm>
          </p:grpSpPr>
          <p:sp>
            <p:nvSpPr>
              <p:cNvPr id="170" name="Freeform 16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9" name="Oval 16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84" name="Freeform 183">
            <a:hlinkClick r:id="rId2" action="ppaction://hlinksldjump"/>
          </p:cNvPr>
          <p:cNvSpPr/>
          <p:nvPr/>
        </p:nvSpPr>
        <p:spPr>
          <a:xfrm>
            <a:off x="37543" y="614901"/>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a:hlinkClick r:id="rId3" action="ppaction://hlinksldjump"/>
          </p:cNvPr>
          <p:cNvSpPr/>
          <p:nvPr/>
        </p:nvSpPr>
        <p:spPr>
          <a:xfrm>
            <a:off x="355093" y="225347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a:hlinkClick r:id="rId4" action="ppaction://hlinksldjump"/>
          </p:cNvPr>
          <p:cNvSpPr/>
          <p:nvPr/>
        </p:nvSpPr>
        <p:spPr>
          <a:xfrm flipH="1">
            <a:off x="7459975" y="461954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a:hlinkClick r:id="rId5" action="ppaction://hlinksldjump"/>
          </p:cNvPr>
          <p:cNvSpPr/>
          <p:nvPr/>
        </p:nvSpPr>
        <p:spPr>
          <a:xfrm>
            <a:off x="6559607" y="3295896"/>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6252977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Where you go if step 2 is to click the chicken again (for some reason)</a:t>
            </a:r>
            <a:endParaRPr lang="en-US" dirty="0"/>
          </a:p>
        </p:txBody>
      </p:sp>
    </p:spTree>
    <p:extLst>
      <p:ext uri="{BB962C8B-B14F-4D97-AF65-F5344CB8AC3E}">
        <p14:creationId xmlns:p14="http://schemas.microsoft.com/office/powerpoint/2010/main" val="135974152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1955"/>
            <a:ext cx="8229600" cy="1143000"/>
          </a:xfrm>
        </p:spPr>
        <p:txBody>
          <a:bodyPr/>
          <a:lstStyle/>
          <a:p>
            <a:endParaRPr lang="en-US"/>
          </a:p>
        </p:txBody>
      </p:sp>
      <p:pic>
        <p:nvPicPr>
          <p:cNvPr id="4" name="Content Placeholder 3"/>
          <p:cNvPicPr>
            <a:picLocks noGrp="1" noChangeAspect="1"/>
          </p:cNvPicPr>
          <p:nvPr>
            <p:ph idx="1"/>
          </p:nvPr>
        </p:nvPicPr>
        <p:blipFill>
          <a:blip r:embed="rId2"/>
          <a:stretch>
            <a:fillRect/>
          </a:stretch>
        </p:blipFill>
        <p:spPr>
          <a:xfrm>
            <a:off x="1371600" y="-152911"/>
            <a:ext cx="5898401" cy="7010911"/>
          </a:xfrm>
          <a:prstGeom prst="rect">
            <a:avLst/>
          </a:prstGeom>
        </p:spPr>
      </p:pic>
    </p:spTree>
    <p:extLst>
      <p:ext uri="{BB962C8B-B14F-4D97-AF65-F5344CB8AC3E}">
        <p14:creationId xmlns:p14="http://schemas.microsoft.com/office/powerpoint/2010/main" val="325002861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325295" y="3137870"/>
            <a:ext cx="1851027" cy="2292396"/>
            <a:chOff x="4325295" y="3137870"/>
            <a:chExt cx="1851027" cy="2292396"/>
          </a:xfrm>
        </p:grpSpPr>
        <p:grpSp>
          <p:nvGrpSpPr>
            <p:cNvPr id="171" name="Group 170"/>
            <p:cNvGrpSpPr/>
            <p:nvPr/>
          </p:nvGrpSpPr>
          <p:grpSpPr>
            <a:xfrm>
              <a:off x="5230921" y="3137870"/>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0" name="Group 89"/>
            <p:cNvGrpSpPr/>
            <p:nvPr/>
          </p:nvGrpSpPr>
          <p:grpSpPr>
            <a:xfrm flipH="1">
              <a:off x="4325295" y="3862710"/>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27846123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325295" y="3137870"/>
            <a:ext cx="1851027" cy="2292396"/>
            <a:chOff x="4325295" y="3137870"/>
            <a:chExt cx="1851027" cy="2292396"/>
          </a:xfrm>
        </p:grpSpPr>
        <p:grpSp>
          <p:nvGrpSpPr>
            <p:cNvPr id="171" name="Group 170"/>
            <p:cNvGrpSpPr/>
            <p:nvPr/>
          </p:nvGrpSpPr>
          <p:grpSpPr>
            <a:xfrm>
              <a:off x="5230921" y="3137870"/>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0" name="Group 89"/>
            <p:cNvGrpSpPr/>
            <p:nvPr/>
          </p:nvGrpSpPr>
          <p:grpSpPr>
            <a:xfrm flipH="1">
              <a:off x="4325295" y="3862710"/>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757057611"/>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4.44444E-6 1.48148E-6 L -0.30816 -0.21435 " pathEditMode="relative" rAng="0" ptsTypes="AA">
                                      <p:cBhvr>
                                        <p:cTn id="6" dur="2000" fill="hold"/>
                                        <p:tgtEl>
                                          <p:spTgt spid="2"/>
                                        </p:tgtEl>
                                        <p:attrNameLst>
                                          <p:attrName>ppt_x</p:attrName>
                                          <p:attrName>ppt_y</p:attrName>
                                        </p:attrNameLst>
                                      </p:cBhvr>
                                      <p:rCtr x="-15417" y="-1071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Freeform 11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4" name="Freeform 1023">
            <a:hlinkClick r:id="rId5"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33988049"/>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274638"/>
            <a:ext cx="8991600" cy="1143000"/>
          </a:xfrm>
        </p:spPr>
        <p:txBody>
          <a:bodyPr>
            <a:normAutofit fontScale="90000"/>
          </a:bodyPr>
          <a:lstStyle/>
          <a:p>
            <a:r>
              <a:rPr lang="en-US" dirty="0" smtClean="0"/>
              <a:t>Where you go if step 2 is to click the guy</a:t>
            </a:r>
            <a:endParaRPr lang="en-US" dirty="0"/>
          </a:p>
        </p:txBody>
      </p:sp>
    </p:spTree>
    <p:extLst>
      <p:ext uri="{BB962C8B-B14F-4D97-AF65-F5344CB8AC3E}">
        <p14:creationId xmlns:p14="http://schemas.microsoft.com/office/powerpoint/2010/main" val="254782002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9" name="Group 88"/>
          <p:cNvGrpSpPr/>
          <p:nvPr/>
        </p:nvGrpSpPr>
        <p:grpSpPr>
          <a:xfrm flipH="1">
            <a:off x="7530141" y="4642135"/>
            <a:ext cx="1120191" cy="1171650"/>
            <a:chOff x="1858464" y="2554917"/>
            <a:chExt cx="812927" cy="850271"/>
          </a:xfrm>
        </p:grpSpPr>
        <p:sp>
          <p:nvSpPr>
            <p:cNvPr id="109" name="Freeform 1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p:cNvGrpSpPr/>
            <p:nvPr/>
          </p:nvGrpSpPr>
          <p:grpSpPr>
            <a:xfrm>
              <a:off x="1858464" y="2703634"/>
              <a:ext cx="305938" cy="409494"/>
              <a:chOff x="1843828" y="2654403"/>
              <a:chExt cx="305938" cy="409494"/>
            </a:xfrm>
          </p:grpSpPr>
          <p:sp>
            <p:nvSpPr>
              <p:cNvPr id="162" name="Freeform 16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Oval 1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340695" y="2611472"/>
              <a:ext cx="330696" cy="231532"/>
              <a:chOff x="2355460" y="2587868"/>
              <a:chExt cx="330696" cy="231532"/>
            </a:xfrm>
          </p:grpSpPr>
          <p:sp>
            <p:nvSpPr>
              <p:cNvPr id="151" name="Freeform 15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4" name="Freeform 14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p:cNvGrpSpPr/>
            <p:nvPr/>
          </p:nvGrpSpPr>
          <p:grpSpPr>
            <a:xfrm>
              <a:off x="2437357" y="2666309"/>
              <a:ext cx="69406" cy="69406"/>
              <a:chOff x="2523175" y="1394290"/>
              <a:chExt cx="69406" cy="69406"/>
            </a:xfrm>
          </p:grpSpPr>
          <p:sp>
            <p:nvSpPr>
              <p:cNvPr id="149" name="Oval 14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p:cNvGrpSpPr/>
            <p:nvPr/>
          </p:nvGrpSpPr>
          <p:grpSpPr>
            <a:xfrm>
              <a:off x="2516956" y="2651417"/>
              <a:ext cx="69406" cy="69406"/>
              <a:chOff x="2523175" y="1394290"/>
              <a:chExt cx="69406" cy="69406"/>
            </a:xfrm>
          </p:grpSpPr>
          <p:sp>
            <p:nvSpPr>
              <p:cNvPr id="147" name="Oval 1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78017139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9" name="Group 88"/>
          <p:cNvGrpSpPr/>
          <p:nvPr/>
        </p:nvGrpSpPr>
        <p:grpSpPr>
          <a:xfrm flipH="1">
            <a:off x="7530141" y="4642135"/>
            <a:ext cx="1120191" cy="1171650"/>
            <a:chOff x="1858464" y="2554917"/>
            <a:chExt cx="812927" cy="850271"/>
          </a:xfrm>
        </p:grpSpPr>
        <p:sp>
          <p:nvSpPr>
            <p:cNvPr id="109" name="Freeform 1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p:cNvGrpSpPr/>
            <p:nvPr/>
          </p:nvGrpSpPr>
          <p:grpSpPr>
            <a:xfrm>
              <a:off x="1858464" y="2703634"/>
              <a:ext cx="305938" cy="409494"/>
              <a:chOff x="1843828" y="2654403"/>
              <a:chExt cx="305938" cy="409494"/>
            </a:xfrm>
          </p:grpSpPr>
          <p:sp>
            <p:nvSpPr>
              <p:cNvPr id="162" name="Freeform 16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Oval 1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340695" y="2611472"/>
              <a:ext cx="330696" cy="231532"/>
              <a:chOff x="2355460" y="2587868"/>
              <a:chExt cx="330696" cy="231532"/>
            </a:xfrm>
          </p:grpSpPr>
          <p:sp>
            <p:nvSpPr>
              <p:cNvPr id="151" name="Freeform 15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4" name="Freeform 14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p:cNvGrpSpPr/>
            <p:nvPr/>
          </p:nvGrpSpPr>
          <p:grpSpPr>
            <a:xfrm>
              <a:off x="2437357" y="2666309"/>
              <a:ext cx="69406" cy="69406"/>
              <a:chOff x="2523175" y="1394290"/>
              <a:chExt cx="69406" cy="69406"/>
            </a:xfrm>
          </p:grpSpPr>
          <p:sp>
            <p:nvSpPr>
              <p:cNvPr id="149" name="Oval 14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p:cNvGrpSpPr/>
            <p:nvPr/>
          </p:nvGrpSpPr>
          <p:grpSpPr>
            <a:xfrm>
              <a:off x="2516956" y="2651417"/>
              <a:ext cx="69406" cy="69406"/>
              <a:chOff x="2523175" y="1394290"/>
              <a:chExt cx="69406" cy="69406"/>
            </a:xfrm>
          </p:grpSpPr>
          <p:sp>
            <p:nvSpPr>
              <p:cNvPr id="147" name="Oval 1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974025137"/>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1.38889E-6 2.89017E-6 L -0.2842 -0.24116 " pathEditMode="relative" rAng="0" ptsTypes="AA">
                                      <p:cBhvr>
                                        <p:cTn id="6" dur="2000" fill="hold"/>
                                        <p:tgtEl>
                                          <p:spTgt spid="2"/>
                                        </p:tgtEl>
                                        <p:attrNameLst>
                                          <p:attrName>ppt_x</p:attrName>
                                          <p:attrName>ppt_y</p:attrName>
                                        </p:attrNameLst>
                                      </p:cBhvr>
                                      <p:rCtr x="-14219" y="-120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1933017" y="336079"/>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94" name="Freeform 193">
            <a:hlinkClick r:id="rId2" action="ppaction://hlinksldjump"/>
          </p:cNvPr>
          <p:cNvSpPr/>
          <p:nvPr/>
        </p:nvSpPr>
        <p:spPr>
          <a:xfrm>
            <a:off x="37543" y="614901"/>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a:hlinkClick r:id="rId3" action="ppaction://hlinksldjump"/>
          </p:cNvPr>
          <p:cNvSpPr/>
          <p:nvPr/>
        </p:nvSpPr>
        <p:spPr>
          <a:xfrm>
            <a:off x="355093" y="225347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a:hlinkClick r:id="rId4" action="ppaction://hlinksldjump"/>
          </p:cNvPr>
          <p:cNvSpPr/>
          <p:nvPr/>
        </p:nvSpPr>
        <p:spPr>
          <a:xfrm flipH="1">
            <a:off x="7459975" y="461954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a:hlinkClick r:id="rId5" action="ppaction://hlinksldjump"/>
          </p:cNvPr>
          <p:cNvSpPr/>
          <p:nvPr/>
        </p:nvSpPr>
        <p:spPr>
          <a:xfrm>
            <a:off x="1846370" y="25521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93935941"/>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3 STUFF</a:t>
            </a:r>
            <a:endParaRPr lang="en-US" dirty="0"/>
          </a:p>
        </p:txBody>
      </p:sp>
    </p:spTree>
    <p:extLst>
      <p:ext uri="{BB962C8B-B14F-4D97-AF65-F5344CB8AC3E}">
        <p14:creationId xmlns:p14="http://schemas.microsoft.com/office/powerpoint/2010/main" val="1815935140"/>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38200"/>
            <a:ext cx="8229600" cy="1143000"/>
          </a:xfrm>
        </p:spPr>
        <p:txBody>
          <a:bodyPr>
            <a:normAutofit fontScale="90000"/>
          </a:bodyPr>
          <a:lstStyle/>
          <a:p>
            <a:r>
              <a:rPr lang="en-US" dirty="0" smtClean="0"/>
              <a:t>If they clicked directly on the fox without first making the guy go back for step 2</a:t>
            </a:r>
            <a:endParaRPr lang="en-US" dirty="0"/>
          </a:p>
        </p:txBody>
      </p:sp>
    </p:spTree>
    <p:extLst>
      <p:ext uri="{BB962C8B-B14F-4D97-AF65-F5344CB8AC3E}">
        <p14:creationId xmlns:p14="http://schemas.microsoft.com/office/powerpoint/2010/main" val="3887187636"/>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9" name="Group 88"/>
          <p:cNvGrpSpPr/>
          <p:nvPr/>
        </p:nvGrpSpPr>
        <p:grpSpPr>
          <a:xfrm flipH="1">
            <a:off x="7530141" y="4642135"/>
            <a:ext cx="1120191" cy="1171650"/>
            <a:chOff x="1858464" y="2554917"/>
            <a:chExt cx="812927" cy="850271"/>
          </a:xfrm>
        </p:grpSpPr>
        <p:sp>
          <p:nvSpPr>
            <p:cNvPr id="109" name="Freeform 1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p:cNvGrpSpPr/>
            <p:nvPr/>
          </p:nvGrpSpPr>
          <p:grpSpPr>
            <a:xfrm>
              <a:off x="1858464" y="2703634"/>
              <a:ext cx="305938" cy="409494"/>
              <a:chOff x="1843828" y="2654403"/>
              <a:chExt cx="305938" cy="409494"/>
            </a:xfrm>
          </p:grpSpPr>
          <p:sp>
            <p:nvSpPr>
              <p:cNvPr id="162" name="Freeform 16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Oval 1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340695" y="2611472"/>
              <a:ext cx="330696" cy="231532"/>
              <a:chOff x="2355460" y="2587868"/>
              <a:chExt cx="330696" cy="231532"/>
            </a:xfrm>
          </p:grpSpPr>
          <p:sp>
            <p:nvSpPr>
              <p:cNvPr id="151" name="Freeform 15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4" name="Freeform 14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p:cNvGrpSpPr/>
            <p:nvPr/>
          </p:nvGrpSpPr>
          <p:grpSpPr>
            <a:xfrm>
              <a:off x="2437357" y="2666309"/>
              <a:ext cx="69406" cy="69406"/>
              <a:chOff x="2523175" y="1394290"/>
              <a:chExt cx="69406" cy="69406"/>
            </a:xfrm>
          </p:grpSpPr>
          <p:sp>
            <p:nvSpPr>
              <p:cNvPr id="149" name="Oval 14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p:cNvGrpSpPr/>
            <p:nvPr/>
          </p:nvGrpSpPr>
          <p:grpSpPr>
            <a:xfrm>
              <a:off x="2516956" y="2651417"/>
              <a:ext cx="69406" cy="69406"/>
              <a:chOff x="2523175" y="1394290"/>
              <a:chExt cx="69406" cy="69406"/>
            </a:xfrm>
          </p:grpSpPr>
          <p:sp>
            <p:nvSpPr>
              <p:cNvPr id="147" name="Oval 1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75384942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stretch>
            <a:fillRect/>
          </a:stretch>
        </p:blipFill>
        <p:spPr>
          <a:xfrm>
            <a:off x="1447800" y="-76200"/>
            <a:ext cx="5715000" cy="7093443"/>
          </a:xfrm>
          <a:prstGeom prst="rect">
            <a:avLst/>
          </a:prstGeom>
        </p:spPr>
      </p:pic>
    </p:spTree>
    <p:extLst>
      <p:ext uri="{BB962C8B-B14F-4D97-AF65-F5344CB8AC3E}">
        <p14:creationId xmlns:p14="http://schemas.microsoft.com/office/powerpoint/2010/main" val="4165296635"/>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26" name="Group 225"/>
          <p:cNvGrpSpPr/>
          <p:nvPr/>
        </p:nvGrpSpPr>
        <p:grpSpPr>
          <a:xfrm flipH="1">
            <a:off x="7530141" y="4642135"/>
            <a:ext cx="1120191" cy="1171650"/>
            <a:chOff x="1858464" y="2554917"/>
            <a:chExt cx="812927" cy="850271"/>
          </a:xfrm>
        </p:grpSpPr>
        <p:sp>
          <p:nvSpPr>
            <p:cNvPr id="227" name="Freeform 22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2" name="Group 231"/>
            <p:cNvGrpSpPr/>
            <p:nvPr/>
          </p:nvGrpSpPr>
          <p:grpSpPr>
            <a:xfrm>
              <a:off x="1858464" y="2703634"/>
              <a:ext cx="305938" cy="409494"/>
              <a:chOff x="1843828" y="2654403"/>
              <a:chExt cx="305938" cy="409494"/>
            </a:xfrm>
          </p:grpSpPr>
          <p:sp>
            <p:nvSpPr>
              <p:cNvPr id="244" name="Freeform 24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24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3" name="Oval 23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p:cNvGrpSpPr/>
            <p:nvPr/>
          </p:nvGrpSpPr>
          <p:grpSpPr>
            <a:xfrm>
              <a:off x="2340695" y="2611472"/>
              <a:ext cx="330696" cy="231532"/>
              <a:chOff x="2355460" y="2587868"/>
              <a:chExt cx="330696" cy="231532"/>
            </a:xfrm>
          </p:grpSpPr>
          <p:sp>
            <p:nvSpPr>
              <p:cNvPr id="242" name="Freeform 24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5" name="Freeform 23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6" name="Group 235"/>
            <p:cNvGrpSpPr/>
            <p:nvPr/>
          </p:nvGrpSpPr>
          <p:grpSpPr>
            <a:xfrm>
              <a:off x="2437357" y="2666309"/>
              <a:ext cx="69406" cy="69406"/>
              <a:chOff x="2523175" y="1394290"/>
              <a:chExt cx="69406" cy="69406"/>
            </a:xfrm>
          </p:grpSpPr>
          <p:sp>
            <p:nvSpPr>
              <p:cNvPr id="240" name="Oval 23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24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7" name="Group 236"/>
            <p:cNvGrpSpPr/>
            <p:nvPr/>
          </p:nvGrpSpPr>
          <p:grpSpPr>
            <a:xfrm>
              <a:off x="2516956" y="2651417"/>
              <a:ext cx="69406" cy="69406"/>
              <a:chOff x="2523175" y="1394290"/>
              <a:chExt cx="69406" cy="69406"/>
            </a:xfrm>
          </p:grpSpPr>
          <p:sp>
            <p:nvSpPr>
              <p:cNvPr id="238" name="Oval 23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295525338"/>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1.38889E-6 2.89017E-6 L -0.2842 -0.24116 " pathEditMode="relative" rAng="0" ptsTypes="AA">
                                      <p:cBhvr>
                                        <p:cTn id="6" dur="2000" fill="hold"/>
                                        <p:tgtEl>
                                          <p:spTgt spid="2"/>
                                        </p:tgtEl>
                                        <p:attrNameLst>
                                          <p:attrName>ppt_x</p:attrName>
                                          <p:attrName>ppt_y</p:attrName>
                                        </p:attrNameLst>
                                      </p:cBhvr>
                                      <p:rCtr x="-14219" y="-120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descr="Left:  Group 1"/>
          <p:cNvGrpSpPr/>
          <p:nvPr/>
        </p:nvGrpSpPr>
        <p:grpSpPr>
          <a:xfrm>
            <a:off x="1909103" y="1407654"/>
            <a:ext cx="1668494" cy="2368737"/>
            <a:chOff x="4507828" y="3061529"/>
            <a:chExt cx="1668494" cy="2368737"/>
          </a:xfrm>
        </p:grpSpPr>
        <p:grpSp>
          <p:nvGrpSpPr>
            <p:cNvPr id="89" name="Group 88"/>
            <p:cNvGrpSpPr/>
            <p:nvPr/>
          </p:nvGrpSpPr>
          <p:grpSpPr>
            <a:xfrm>
              <a:off x="4724400" y="3061529"/>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25" name="Group 224"/>
          <p:cNvGrpSpPr/>
          <p:nvPr/>
        </p:nvGrpSpPr>
        <p:grpSpPr>
          <a:xfrm flipH="1">
            <a:off x="7530141" y="4642135"/>
            <a:ext cx="1120191" cy="1171650"/>
            <a:chOff x="1858464" y="2554917"/>
            <a:chExt cx="812927" cy="850271"/>
          </a:xfrm>
        </p:grpSpPr>
        <p:sp>
          <p:nvSpPr>
            <p:cNvPr id="226" name="Freeform 22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1" name="Group 230"/>
            <p:cNvGrpSpPr/>
            <p:nvPr/>
          </p:nvGrpSpPr>
          <p:grpSpPr>
            <a:xfrm>
              <a:off x="1858464" y="2703634"/>
              <a:ext cx="305938" cy="409494"/>
              <a:chOff x="1843828" y="2654403"/>
              <a:chExt cx="305938" cy="409494"/>
            </a:xfrm>
          </p:grpSpPr>
          <p:sp>
            <p:nvSpPr>
              <p:cNvPr id="243" name="Freeform 24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2" name="Oval 23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p:cNvGrpSpPr/>
            <p:nvPr/>
          </p:nvGrpSpPr>
          <p:grpSpPr>
            <a:xfrm>
              <a:off x="2340695" y="2611472"/>
              <a:ext cx="330696" cy="231532"/>
              <a:chOff x="2355460" y="2587868"/>
              <a:chExt cx="330696" cy="231532"/>
            </a:xfrm>
          </p:grpSpPr>
          <p:sp>
            <p:nvSpPr>
              <p:cNvPr id="241" name="Freeform 24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4" name="Freeform 23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2437357" y="2666309"/>
              <a:ext cx="69406" cy="69406"/>
              <a:chOff x="2523175" y="1394290"/>
              <a:chExt cx="69406" cy="69406"/>
            </a:xfrm>
          </p:grpSpPr>
          <p:sp>
            <p:nvSpPr>
              <p:cNvPr id="239" name="Oval 23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235"/>
            <p:cNvGrpSpPr/>
            <p:nvPr/>
          </p:nvGrpSpPr>
          <p:grpSpPr>
            <a:xfrm>
              <a:off x="2516956" y="2651417"/>
              <a:ext cx="69406" cy="69406"/>
              <a:chOff x="2523175" y="1394290"/>
              <a:chExt cx="69406" cy="69406"/>
            </a:xfrm>
          </p:grpSpPr>
          <p:sp>
            <p:nvSpPr>
              <p:cNvPr id="237" name="Oval 23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723693562"/>
      </p:ext>
    </p:extLst>
  </p:cSld>
  <p:clrMapOvr>
    <a:masterClrMapping/>
  </p:clrMapOvr>
  <mc:AlternateContent xmlns:mc="http://schemas.openxmlformats.org/markup-compatibility/2006" xmlns:p14="http://schemas.microsoft.com/office/powerpoint/2010/main">
    <mc:Choice Requires="p14">
      <p:transition p14:dur="0" advClick="0" advTm="500"/>
    </mc:Choice>
    <mc:Fallback xmlns="">
      <p:transition advClick="0" advTm="500"/>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836483" y="1407654"/>
            <a:ext cx="1994780" cy="2368737"/>
            <a:chOff x="1836483" y="1407654"/>
            <a:chExt cx="1994780" cy="2368737"/>
          </a:xfrm>
        </p:grpSpPr>
        <p:grpSp>
          <p:nvGrpSpPr>
            <p:cNvPr id="34" name="Group 33"/>
            <p:cNvGrpSpPr/>
            <p:nvPr/>
          </p:nvGrpSpPr>
          <p:grpSpPr>
            <a:xfrm>
              <a:off x="1836483" y="2330415"/>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descr="Left:  Group 1"/>
            <p:cNvGrpSpPr/>
            <p:nvPr/>
          </p:nvGrpSpPr>
          <p:grpSpPr>
            <a:xfrm>
              <a:off x="1909103" y="1407654"/>
              <a:ext cx="1668494" cy="2368737"/>
              <a:chOff x="4507828" y="3061529"/>
              <a:chExt cx="1668494" cy="2368737"/>
            </a:xfrm>
          </p:grpSpPr>
          <p:grpSp>
            <p:nvGrpSpPr>
              <p:cNvPr id="89" name="Group 88"/>
              <p:cNvGrpSpPr/>
              <p:nvPr/>
            </p:nvGrpSpPr>
            <p:grpSpPr>
              <a:xfrm>
                <a:off x="4724400" y="3061529"/>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nvGrpSpPr>
          <p:cNvPr id="207" name="Group 206"/>
          <p:cNvGrpSpPr/>
          <p:nvPr/>
        </p:nvGrpSpPr>
        <p:grpSpPr>
          <a:xfrm flipH="1">
            <a:off x="7530141" y="4642135"/>
            <a:ext cx="1120191" cy="1171650"/>
            <a:chOff x="1858464" y="2554917"/>
            <a:chExt cx="812927" cy="850271"/>
          </a:xfrm>
        </p:grpSpPr>
        <p:sp>
          <p:nvSpPr>
            <p:cNvPr id="208" name="Freeform 20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3" name="Group 212"/>
            <p:cNvGrpSpPr/>
            <p:nvPr/>
          </p:nvGrpSpPr>
          <p:grpSpPr>
            <a:xfrm>
              <a:off x="1858464" y="2703634"/>
              <a:ext cx="305938" cy="409494"/>
              <a:chOff x="1843828" y="2654403"/>
              <a:chExt cx="305938" cy="409494"/>
            </a:xfrm>
          </p:grpSpPr>
          <p:sp>
            <p:nvSpPr>
              <p:cNvPr id="225" name="Freeform 224"/>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225"/>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4" name="Oval 213"/>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2340695" y="2611472"/>
              <a:ext cx="330696" cy="231532"/>
              <a:chOff x="2355460" y="2587868"/>
              <a:chExt cx="330696" cy="231532"/>
            </a:xfrm>
          </p:grpSpPr>
          <p:sp>
            <p:nvSpPr>
              <p:cNvPr id="223" name="Freeform 222"/>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6" name="Freeform 21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roup 216"/>
            <p:cNvGrpSpPr/>
            <p:nvPr/>
          </p:nvGrpSpPr>
          <p:grpSpPr>
            <a:xfrm>
              <a:off x="2437357" y="2666309"/>
              <a:ext cx="69406" cy="69406"/>
              <a:chOff x="2523175" y="1394290"/>
              <a:chExt cx="69406" cy="69406"/>
            </a:xfrm>
          </p:grpSpPr>
          <p:sp>
            <p:nvSpPr>
              <p:cNvPr id="221" name="Oval 220"/>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Oval 221"/>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8" name="Group 217"/>
            <p:cNvGrpSpPr/>
            <p:nvPr/>
          </p:nvGrpSpPr>
          <p:grpSpPr>
            <a:xfrm>
              <a:off x="2516956" y="2651417"/>
              <a:ext cx="69406" cy="69406"/>
              <a:chOff x="2523175" y="1394290"/>
              <a:chExt cx="69406" cy="69406"/>
            </a:xfrm>
          </p:grpSpPr>
          <p:sp>
            <p:nvSpPr>
              <p:cNvPr id="219" name="Oval 21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Oval 21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90338123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4.16667E-6 -2.25434E-6 L 0.30677 0.24393 " pathEditMode="relative" rAng="0" ptsTypes="AA">
                                      <p:cBhvr>
                                        <p:cTn id="6" dur="2000" fill="hold"/>
                                        <p:tgtEl>
                                          <p:spTgt spid="2"/>
                                        </p:tgtEl>
                                        <p:attrNameLst>
                                          <p:attrName>ppt_x</p:attrName>
                                          <p:attrName>ppt_y</p:attrName>
                                        </p:attrNameLst>
                                      </p:cBhvr>
                                      <p:rCtr x="15330" y="121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p:cNvGrpSpPr/>
          <p:nvPr/>
        </p:nvGrpSpPr>
        <p:grpSpPr>
          <a:xfrm>
            <a:off x="4714208" y="3837882"/>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p:cNvGrpSpPr/>
            <p:nvPr/>
          </p:nvGrpSpPr>
          <p:grpSpPr>
            <a:xfrm>
              <a:off x="1688367" y="3065315"/>
              <a:ext cx="1668494" cy="885406"/>
              <a:chOff x="1688367" y="3065315"/>
              <a:chExt cx="1668494" cy="885406"/>
            </a:xfrm>
          </p:grpSpPr>
          <p:sp>
            <p:nvSpPr>
              <p:cNvPr id="143" name="Freeform 14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p:cNvGrpSpPr/>
              <p:nvPr/>
            </p:nvGrpSpPr>
            <p:grpSpPr>
              <a:xfrm>
                <a:off x="1770097" y="3662588"/>
                <a:ext cx="1427235" cy="288133"/>
                <a:chOff x="1770097" y="3657600"/>
                <a:chExt cx="1427235" cy="288133"/>
              </a:xfrm>
            </p:grpSpPr>
            <p:sp>
              <p:nvSpPr>
                <p:cNvPr id="145" name="Rectangle 14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20" name="Freeform 219">
            <a:hlinkClick r:id="rId2" action="ppaction://hlinksldjump"/>
          </p:cNvPr>
          <p:cNvSpPr/>
          <p:nvPr/>
        </p:nvSpPr>
        <p:spPr>
          <a:xfrm flipH="1">
            <a:off x="7425219" y="4550021"/>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1" name="Group 190"/>
          <p:cNvGrpSpPr/>
          <p:nvPr/>
        </p:nvGrpSpPr>
        <p:grpSpPr>
          <a:xfrm>
            <a:off x="7005424" y="3583514"/>
            <a:ext cx="1994780" cy="891153"/>
            <a:chOff x="805646" y="504127"/>
            <a:chExt cx="2448280" cy="1093751"/>
          </a:xfrm>
        </p:grpSpPr>
        <p:sp>
          <p:nvSpPr>
            <p:cNvPr id="192" name="Freeform 191"/>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3" name="Group 192"/>
            <p:cNvGrpSpPr/>
            <p:nvPr/>
          </p:nvGrpSpPr>
          <p:grpSpPr>
            <a:xfrm>
              <a:off x="805646" y="504127"/>
              <a:ext cx="2448280" cy="1093751"/>
              <a:chOff x="805646" y="504127"/>
              <a:chExt cx="2448280" cy="1093751"/>
            </a:xfrm>
          </p:grpSpPr>
          <p:sp>
            <p:nvSpPr>
              <p:cNvPr id="194" name="Freeform 19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1" name="Group 200"/>
              <p:cNvGrpSpPr/>
              <p:nvPr/>
            </p:nvGrpSpPr>
            <p:grpSpPr>
              <a:xfrm>
                <a:off x="2437062" y="504127"/>
                <a:ext cx="816864" cy="634589"/>
                <a:chOff x="2437062" y="504127"/>
                <a:chExt cx="816864" cy="634589"/>
              </a:xfrm>
            </p:grpSpPr>
            <p:sp>
              <p:nvSpPr>
                <p:cNvPr id="202" name="Freeform 201"/>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20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0" name="Group 209"/>
          <p:cNvGrpSpPr/>
          <p:nvPr/>
        </p:nvGrpSpPr>
        <p:grpSpPr>
          <a:xfrm>
            <a:off x="6642452" y="3365595"/>
            <a:ext cx="780072" cy="2033118"/>
            <a:chOff x="4029089" y="2298229"/>
            <a:chExt cx="1635050" cy="4261466"/>
          </a:xfrm>
        </p:grpSpPr>
        <p:sp>
          <p:nvSpPr>
            <p:cNvPr id="211" name="Freeform 210"/>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211"/>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3" name="Group 212"/>
            <p:cNvGrpSpPr/>
            <p:nvPr/>
          </p:nvGrpSpPr>
          <p:grpSpPr>
            <a:xfrm>
              <a:off x="4475823" y="4038992"/>
              <a:ext cx="442695" cy="1204307"/>
              <a:chOff x="1409647" y="3886592"/>
              <a:chExt cx="442695" cy="1204307"/>
            </a:xfrm>
          </p:grpSpPr>
          <p:sp>
            <p:nvSpPr>
              <p:cNvPr id="218" name="Freeform 21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4" name="Group 213"/>
            <p:cNvGrpSpPr/>
            <p:nvPr/>
          </p:nvGrpSpPr>
          <p:grpSpPr>
            <a:xfrm flipH="1">
              <a:off x="4994228" y="4036801"/>
              <a:ext cx="442695" cy="1204307"/>
              <a:chOff x="4028134" y="4038992"/>
              <a:chExt cx="442695" cy="1204307"/>
            </a:xfrm>
          </p:grpSpPr>
          <p:sp>
            <p:nvSpPr>
              <p:cNvPr id="216" name="Freeform 21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5" name="Oval 21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45" name="Group 244"/>
          <p:cNvGrpSpPr/>
          <p:nvPr/>
        </p:nvGrpSpPr>
        <p:grpSpPr>
          <a:xfrm flipH="1">
            <a:off x="7530141" y="4642135"/>
            <a:ext cx="1120191" cy="1171650"/>
            <a:chOff x="1858464" y="2554917"/>
            <a:chExt cx="812927" cy="850271"/>
          </a:xfrm>
        </p:grpSpPr>
        <p:sp>
          <p:nvSpPr>
            <p:cNvPr id="246" name="Freeform 24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reeform 24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1" name="Group 250"/>
            <p:cNvGrpSpPr/>
            <p:nvPr/>
          </p:nvGrpSpPr>
          <p:grpSpPr>
            <a:xfrm>
              <a:off x="1858464" y="2703634"/>
              <a:ext cx="305938" cy="409494"/>
              <a:chOff x="1843828" y="2654403"/>
              <a:chExt cx="305938" cy="409494"/>
            </a:xfrm>
          </p:grpSpPr>
          <p:sp>
            <p:nvSpPr>
              <p:cNvPr id="263" name="Freeform 26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Freeform 26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2" name="Oval 25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3" name="Group 252"/>
            <p:cNvGrpSpPr/>
            <p:nvPr/>
          </p:nvGrpSpPr>
          <p:grpSpPr>
            <a:xfrm>
              <a:off x="2340695" y="2611472"/>
              <a:ext cx="330696" cy="231532"/>
              <a:chOff x="2355460" y="2587868"/>
              <a:chExt cx="330696" cy="231532"/>
            </a:xfrm>
          </p:grpSpPr>
          <p:sp>
            <p:nvSpPr>
              <p:cNvPr id="261" name="Freeform 26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4" name="Freeform 25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5" name="Group 254"/>
            <p:cNvGrpSpPr/>
            <p:nvPr/>
          </p:nvGrpSpPr>
          <p:grpSpPr>
            <a:xfrm>
              <a:off x="2437357" y="2666309"/>
              <a:ext cx="69406" cy="69406"/>
              <a:chOff x="2523175" y="1394290"/>
              <a:chExt cx="69406" cy="69406"/>
            </a:xfrm>
          </p:grpSpPr>
          <p:sp>
            <p:nvSpPr>
              <p:cNvPr id="259" name="Oval 25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Oval 25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6" name="Group 255"/>
            <p:cNvGrpSpPr/>
            <p:nvPr/>
          </p:nvGrpSpPr>
          <p:grpSpPr>
            <a:xfrm>
              <a:off x="2516956" y="2651417"/>
              <a:ext cx="69406" cy="69406"/>
              <a:chOff x="2523175" y="1394290"/>
              <a:chExt cx="69406" cy="69406"/>
            </a:xfrm>
          </p:grpSpPr>
          <p:sp>
            <p:nvSpPr>
              <p:cNvPr id="257" name="Oval 25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8" name="Oval 25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312779153"/>
      </p:ext>
    </p:extLst>
  </p:cSld>
  <p:clrMapOvr>
    <a:masterClrMapping/>
  </p:clrMapOvr>
  <mc:AlternateContent xmlns:mc="http://schemas.openxmlformats.org/markup-compatibility/2006" xmlns:p14="http://schemas.microsoft.com/office/powerpoint/2010/main">
    <mc:Choice Requires="p14">
      <p:transition spd="med" p14:dur="700" advClick="0" advTm="500">
        <p:fade/>
      </p:transition>
    </mc:Choice>
    <mc:Fallback xmlns="">
      <p:transition spd="med" advClick="0" advTm="500">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p:cNvGrpSpPr/>
          <p:nvPr/>
        </p:nvGrpSpPr>
        <p:grpSpPr>
          <a:xfrm>
            <a:off x="4714208" y="3837882"/>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p:cNvGrpSpPr/>
            <p:nvPr/>
          </p:nvGrpSpPr>
          <p:grpSpPr>
            <a:xfrm>
              <a:off x="1688367" y="3065315"/>
              <a:ext cx="1668494" cy="885406"/>
              <a:chOff x="1688367" y="3065315"/>
              <a:chExt cx="1668494" cy="885406"/>
            </a:xfrm>
          </p:grpSpPr>
          <p:sp>
            <p:nvSpPr>
              <p:cNvPr id="143" name="Freeform 14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p:cNvGrpSpPr/>
              <p:nvPr/>
            </p:nvGrpSpPr>
            <p:grpSpPr>
              <a:xfrm>
                <a:off x="1770097" y="3662588"/>
                <a:ext cx="1427235" cy="288133"/>
                <a:chOff x="1770097" y="3657600"/>
                <a:chExt cx="1427235" cy="288133"/>
              </a:xfrm>
            </p:grpSpPr>
            <p:sp>
              <p:nvSpPr>
                <p:cNvPr id="145" name="Rectangle 14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93" name="Group 192"/>
          <p:cNvGrpSpPr/>
          <p:nvPr/>
        </p:nvGrpSpPr>
        <p:grpSpPr>
          <a:xfrm flipH="1">
            <a:off x="7385749" y="3583514"/>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2" name="Group 211"/>
          <p:cNvGrpSpPr/>
          <p:nvPr/>
        </p:nvGrpSpPr>
        <p:grpSpPr>
          <a:xfrm>
            <a:off x="6642452" y="3365595"/>
            <a:ext cx="780072" cy="2033118"/>
            <a:chOff x="4029089" y="2298229"/>
            <a:chExt cx="1635050" cy="4261466"/>
          </a:xfrm>
        </p:grpSpPr>
        <p:sp>
          <p:nvSpPr>
            <p:cNvPr id="213" name="Freeform 21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4475823" y="4038992"/>
              <a:ext cx="442695" cy="1204307"/>
              <a:chOff x="1409647" y="3886592"/>
              <a:chExt cx="442695" cy="1204307"/>
            </a:xfrm>
          </p:grpSpPr>
          <p:sp>
            <p:nvSpPr>
              <p:cNvPr id="220" name="Freeform 21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flipH="1">
              <a:off x="4994228" y="4036801"/>
              <a:ext cx="442695" cy="1204307"/>
              <a:chOff x="4028134" y="4038992"/>
              <a:chExt cx="442695" cy="1204307"/>
            </a:xfrm>
          </p:grpSpPr>
          <p:sp>
            <p:nvSpPr>
              <p:cNvPr id="218" name="Freeform 21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Oval 21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67" name="Freeform 266">
            <a:hlinkClick r:id="rId2" action="ppaction://hlinksldjump"/>
          </p:cNvPr>
          <p:cNvSpPr/>
          <p:nvPr/>
        </p:nvSpPr>
        <p:spPr>
          <a:xfrm flipH="1">
            <a:off x="7269787" y="345382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Freeform 267">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Freeform 268">
            <a:hlinkClick r:id="rId4" action="ppaction://hlinksldjump"/>
          </p:cNvPr>
          <p:cNvSpPr/>
          <p:nvPr/>
        </p:nvSpPr>
        <p:spPr>
          <a:xfrm flipH="1">
            <a:off x="7455505" y="460981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Freeform 269">
            <a:hlinkClick r:id="rId3" action="ppaction://hlinksldjump"/>
          </p:cNvPr>
          <p:cNvSpPr/>
          <p:nvPr/>
        </p:nvSpPr>
        <p:spPr>
          <a:xfrm>
            <a:off x="6559607" y="3252886"/>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7620397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457200" y="990600"/>
            <a:ext cx="8229600" cy="1143000"/>
          </a:xfrm>
        </p:spPr>
        <p:txBody>
          <a:bodyPr>
            <a:normAutofit fontScale="90000"/>
          </a:bodyPr>
          <a:lstStyle/>
          <a:p>
            <a:r>
              <a:rPr lang="en-US" dirty="0" smtClean="0"/>
              <a:t>If they clicked directly on the grain without first making the guy go back for step 2</a:t>
            </a:r>
            <a:endParaRPr lang="en-US" dirty="0"/>
          </a:p>
        </p:txBody>
      </p:sp>
    </p:spTree>
    <p:extLst>
      <p:ext uri="{BB962C8B-B14F-4D97-AF65-F5344CB8AC3E}">
        <p14:creationId xmlns:p14="http://schemas.microsoft.com/office/powerpoint/2010/main" val="3627067207"/>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9" name="Group 88"/>
          <p:cNvGrpSpPr/>
          <p:nvPr/>
        </p:nvGrpSpPr>
        <p:grpSpPr>
          <a:xfrm flipH="1">
            <a:off x="7530141" y="4642135"/>
            <a:ext cx="1120191" cy="1171650"/>
            <a:chOff x="1858464" y="2554917"/>
            <a:chExt cx="812927" cy="850271"/>
          </a:xfrm>
        </p:grpSpPr>
        <p:sp>
          <p:nvSpPr>
            <p:cNvPr id="109" name="Freeform 10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p:cNvGrpSpPr/>
            <p:nvPr/>
          </p:nvGrpSpPr>
          <p:grpSpPr>
            <a:xfrm>
              <a:off x="1858464" y="2703634"/>
              <a:ext cx="305938" cy="409494"/>
              <a:chOff x="1843828" y="2654403"/>
              <a:chExt cx="305938" cy="409494"/>
            </a:xfrm>
          </p:grpSpPr>
          <p:sp>
            <p:nvSpPr>
              <p:cNvPr id="162" name="Freeform 16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Oval 11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p:cNvGrpSpPr/>
            <p:nvPr/>
          </p:nvGrpSpPr>
          <p:grpSpPr>
            <a:xfrm>
              <a:off x="2340695" y="2611472"/>
              <a:ext cx="330696" cy="231532"/>
              <a:chOff x="2355460" y="2587868"/>
              <a:chExt cx="330696" cy="231532"/>
            </a:xfrm>
          </p:grpSpPr>
          <p:sp>
            <p:nvSpPr>
              <p:cNvPr id="151" name="Freeform 15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4" name="Freeform 14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p:cNvGrpSpPr/>
            <p:nvPr/>
          </p:nvGrpSpPr>
          <p:grpSpPr>
            <a:xfrm>
              <a:off x="2437357" y="2666309"/>
              <a:ext cx="69406" cy="69406"/>
              <a:chOff x="2523175" y="1394290"/>
              <a:chExt cx="69406" cy="69406"/>
            </a:xfrm>
          </p:grpSpPr>
          <p:sp>
            <p:nvSpPr>
              <p:cNvPr id="149" name="Oval 14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p:cNvGrpSpPr/>
            <p:nvPr/>
          </p:nvGrpSpPr>
          <p:grpSpPr>
            <a:xfrm>
              <a:off x="2516956" y="2651417"/>
              <a:ext cx="69406" cy="69406"/>
              <a:chOff x="2523175" y="1394290"/>
              <a:chExt cx="69406" cy="69406"/>
            </a:xfrm>
          </p:grpSpPr>
          <p:sp>
            <p:nvSpPr>
              <p:cNvPr id="147" name="Oval 1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46088530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507828" y="3061529"/>
            <a:ext cx="1668494" cy="2368737"/>
            <a:chOff x="4507828" y="3061529"/>
            <a:chExt cx="1668494" cy="2368737"/>
          </a:xfrm>
        </p:grpSpPr>
        <p:grpSp>
          <p:nvGrpSpPr>
            <p:cNvPr id="171" name="Group 170"/>
            <p:cNvGrpSpPr/>
            <p:nvPr/>
          </p:nvGrpSpPr>
          <p:grpSpPr>
            <a:xfrm>
              <a:off x="4724400" y="3061529"/>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26" name="Group 225"/>
          <p:cNvGrpSpPr/>
          <p:nvPr/>
        </p:nvGrpSpPr>
        <p:grpSpPr>
          <a:xfrm flipH="1">
            <a:off x="7530141" y="4642135"/>
            <a:ext cx="1120191" cy="1171650"/>
            <a:chOff x="1858464" y="2554917"/>
            <a:chExt cx="812927" cy="850271"/>
          </a:xfrm>
        </p:grpSpPr>
        <p:sp>
          <p:nvSpPr>
            <p:cNvPr id="227" name="Freeform 22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2" name="Group 231"/>
            <p:cNvGrpSpPr/>
            <p:nvPr/>
          </p:nvGrpSpPr>
          <p:grpSpPr>
            <a:xfrm>
              <a:off x="1858464" y="2703634"/>
              <a:ext cx="305938" cy="409494"/>
              <a:chOff x="1843828" y="2654403"/>
              <a:chExt cx="305938" cy="409494"/>
            </a:xfrm>
          </p:grpSpPr>
          <p:sp>
            <p:nvSpPr>
              <p:cNvPr id="244" name="Freeform 24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24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3" name="Oval 23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p:cNvGrpSpPr/>
            <p:nvPr/>
          </p:nvGrpSpPr>
          <p:grpSpPr>
            <a:xfrm>
              <a:off x="2340695" y="2611472"/>
              <a:ext cx="330696" cy="231532"/>
              <a:chOff x="2355460" y="2587868"/>
              <a:chExt cx="330696" cy="231532"/>
            </a:xfrm>
          </p:grpSpPr>
          <p:sp>
            <p:nvSpPr>
              <p:cNvPr id="242" name="Freeform 24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Oval 24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5" name="Freeform 23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6" name="Group 235"/>
            <p:cNvGrpSpPr/>
            <p:nvPr/>
          </p:nvGrpSpPr>
          <p:grpSpPr>
            <a:xfrm>
              <a:off x="2437357" y="2666309"/>
              <a:ext cx="69406" cy="69406"/>
              <a:chOff x="2523175" y="1394290"/>
              <a:chExt cx="69406" cy="69406"/>
            </a:xfrm>
          </p:grpSpPr>
          <p:sp>
            <p:nvSpPr>
              <p:cNvPr id="240" name="Oval 23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Oval 24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7" name="Group 236"/>
            <p:cNvGrpSpPr/>
            <p:nvPr/>
          </p:nvGrpSpPr>
          <p:grpSpPr>
            <a:xfrm>
              <a:off x="2516956" y="2651417"/>
              <a:ext cx="69406" cy="69406"/>
              <a:chOff x="2523175" y="1394290"/>
              <a:chExt cx="69406" cy="69406"/>
            </a:xfrm>
          </p:grpSpPr>
          <p:sp>
            <p:nvSpPr>
              <p:cNvPr id="238" name="Oval 23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Oval 23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352142168"/>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1.38889E-6 2.89017E-6 L -0.2842 -0.24116 " pathEditMode="relative" rAng="0" ptsTypes="AA">
                                      <p:cBhvr>
                                        <p:cTn id="6" dur="2000" fill="hold"/>
                                        <p:tgtEl>
                                          <p:spTgt spid="2"/>
                                        </p:tgtEl>
                                        <p:attrNameLst>
                                          <p:attrName>ppt_x</p:attrName>
                                          <p:attrName>ppt_y</p:attrName>
                                        </p:attrNameLst>
                                      </p:cBhvr>
                                      <p:rCtr x="-14219" y="-120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descr="Left:  Group 1"/>
          <p:cNvGrpSpPr/>
          <p:nvPr/>
        </p:nvGrpSpPr>
        <p:grpSpPr>
          <a:xfrm>
            <a:off x="1909103" y="1407654"/>
            <a:ext cx="1668494" cy="2368737"/>
            <a:chOff x="4507828" y="3061529"/>
            <a:chExt cx="1668494" cy="2368737"/>
          </a:xfrm>
        </p:grpSpPr>
        <p:grpSp>
          <p:nvGrpSpPr>
            <p:cNvPr id="89" name="Group 88"/>
            <p:cNvGrpSpPr/>
            <p:nvPr/>
          </p:nvGrpSpPr>
          <p:grpSpPr>
            <a:xfrm>
              <a:off x="4724400" y="3061529"/>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225" name="Group 224"/>
          <p:cNvGrpSpPr/>
          <p:nvPr/>
        </p:nvGrpSpPr>
        <p:grpSpPr>
          <a:xfrm flipH="1">
            <a:off x="7530141" y="4642135"/>
            <a:ext cx="1120191" cy="1171650"/>
            <a:chOff x="1858464" y="2554917"/>
            <a:chExt cx="812927" cy="850271"/>
          </a:xfrm>
        </p:grpSpPr>
        <p:sp>
          <p:nvSpPr>
            <p:cNvPr id="226" name="Freeform 22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1" name="Group 230"/>
            <p:cNvGrpSpPr/>
            <p:nvPr/>
          </p:nvGrpSpPr>
          <p:grpSpPr>
            <a:xfrm>
              <a:off x="1858464" y="2703634"/>
              <a:ext cx="305938" cy="409494"/>
              <a:chOff x="1843828" y="2654403"/>
              <a:chExt cx="305938" cy="409494"/>
            </a:xfrm>
          </p:grpSpPr>
          <p:sp>
            <p:nvSpPr>
              <p:cNvPr id="243" name="Freeform 24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2" name="Oval 23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p:cNvGrpSpPr/>
            <p:nvPr/>
          </p:nvGrpSpPr>
          <p:grpSpPr>
            <a:xfrm>
              <a:off x="2340695" y="2611472"/>
              <a:ext cx="330696" cy="231532"/>
              <a:chOff x="2355460" y="2587868"/>
              <a:chExt cx="330696" cy="231532"/>
            </a:xfrm>
          </p:grpSpPr>
          <p:sp>
            <p:nvSpPr>
              <p:cNvPr id="241" name="Freeform 24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4" name="Freeform 23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2437357" y="2666309"/>
              <a:ext cx="69406" cy="69406"/>
              <a:chOff x="2523175" y="1394290"/>
              <a:chExt cx="69406" cy="69406"/>
            </a:xfrm>
          </p:grpSpPr>
          <p:sp>
            <p:nvSpPr>
              <p:cNvPr id="239" name="Oval 23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235"/>
            <p:cNvGrpSpPr/>
            <p:nvPr/>
          </p:nvGrpSpPr>
          <p:grpSpPr>
            <a:xfrm>
              <a:off x="2516956" y="2651417"/>
              <a:ext cx="69406" cy="69406"/>
              <a:chOff x="2523175" y="1394290"/>
              <a:chExt cx="69406" cy="69406"/>
            </a:xfrm>
          </p:grpSpPr>
          <p:sp>
            <p:nvSpPr>
              <p:cNvPr id="237" name="Oval 23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130172548"/>
      </p:ext>
    </p:extLst>
  </p:cSld>
  <p:clrMapOvr>
    <a:masterClrMapping/>
  </p:clrMapOvr>
  <mc:AlternateContent xmlns:mc="http://schemas.openxmlformats.org/markup-compatibility/2006" xmlns:p14="http://schemas.microsoft.com/office/powerpoint/2010/main">
    <mc:Choice Requires="p14">
      <p:transition p14:dur="0" advClick="0" advTm="500"/>
    </mc:Choice>
    <mc:Fallback xmlns="">
      <p:transition advClick="0" advTm="500"/>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909103" y="1407654"/>
            <a:ext cx="1668494" cy="2368737"/>
            <a:chOff x="1909103" y="1407654"/>
            <a:chExt cx="1668494" cy="2368737"/>
          </a:xfrm>
        </p:grpSpPr>
        <p:grpSp>
          <p:nvGrpSpPr>
            <p:cNvPr id="119" name="Group 118"/>
            <p:cNvGrpSpPr/>
            <p:nvPr/>
          </p:nvGrpSpPr>
          <p:grpSpPr>
            <a:xfrm>
              <a:off x="2735336" y="2342904"/>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descr="Left:  Group 1"/>
            <p:cNvGrpSpPr/>
            <p:nvPr/>
          </p:nvGrpSpPr>
          <p:grpSpPr>
            <a:xfrm>
              <a:off x="1909103" y="1407654"/>
              <a:ext cx="1668494" cy="2368737"/>
              <a:chOff x="4507828" y="3061529"/>
              <a:chExt cx="1668494" cy="2368737"/>
            </a:xfrm>
          </p:grpSpPr>
          <p:grpSp>
            <p:nvGrpSpPr>
              <p:cNvPr id="89" name="Group 88"/>
              <p:cNvGrpSpPr/>
              <p:nvPr/>
            </p:nvGrpSpPr>
            <p:grpSpPr>
              <a:xfrm>
                <a:off x="4724400" y="3061529"/>
                <a:ext cx="780072" cy="2033118"/>
                <a:chOff x="4029089" y="2298229"/>
                <a:chExt cx="1635050" cy="4261466"/>
              </a:xfrm>
            </p:grpSpPr>
            <p:sp>
              <p:nvSpPr>
                <p:cNvPr id="163" name="Freeform 16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4475823" y="4038992"/>
                  <a:ext cx="442695" cy="1204307"/>
                  <a:chOff x="1409647" y="3886592"/>
                  <a:chExt cx="442695" cy="1204307"/>
                </a:xfrm>
              </p:grpSpPr>
              <p:sp>
                <p:nvSpPr>
                  <p:cNvPr id="170" name="Freeform 16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p:cNvGrpSpPr/>
                <p:nvPr/>
              </p:nvGrpSpPr>
              <p:grpSpPr>
                <a:xfrm flipH="1">
                  <a:off x="4994228" y="4036801"/>
                  <a:ext cx="442695" cy="1204307"/>
                  <a:chOff x="4028134" y="4038992"/>
                  <a:chExt cx="442695" cy="1204307"/>
                </a:xfrm>
              </p:grpSpPr>
              <p:sp>
                <p:nvSpPr>
                  <p:cNvPr id="168" name="Freeform 16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7" name="Oval 16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grpSp>
        <p:nvGrpSpPr>
          <p:cNvPr id="225" name="Group 224"/>
          <p:cNvGrpSpPr/>
          <p:nvPr/>
        </p:nvGrpSpPr>
        <p:grpSpPr>
          <a:xfrm flipH="1">
            <a:off x="7530141" y="4642135"/>
            <a:ext cx="1120191" cy="1171650"/>
            <a:chOff x="1858464" y="2554917"/>
            <a:chExt cx="812927" cy="850271"/>
          </a:xfrm>
        </p:grpSpPr>
        <p:sp>
          <p:nvSpPr>
            <p:cNvPr id="226" name="Freeform 22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1" name="Group 230"/>
            <p:cNvGrpSpPr/>
            <p:nvPr/>
          </p:nvGrpSpPr>
          <p:grpSpPr>
            <a:xfrm>
              <a:off x="1858464" y="2703634"/>
              <a:ext cx="305938" cy="409494"/>
              <a:chOff x="1843828" y="2654403"/>
              <a:chExt cx="305938" cy="409494"/>
            </a:xfrm>
          </p:grpSpPr>
          <p:sp>
            <p:nvSpPr>
              <p:cNvPr id="243" name="Freeform 24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2" name="Oval 23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p:cNvGrpSpPr/>
            <p:nvPr/>
          </p:nvGrpSpPr>
          <p:grpSpPr>
            <a:xfrm>
              <a:off x="2340695" y="2611472"/>
              <a:ext cx="330696" cy="231532"/>
              <a:chOff x="2355460" y="2587868"/>
              <a:chExt cx="330696" cy="231532"/>
            </a:xfrm>
          </p:grpSpPr>
          <p:sp>
            <p:nvSpPr>
              <p:cNvPr id="241" name="Freeform 24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4" name="Freeform 23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2437357" y="2666309"/>
              <a:ext cx="69406" cy="69406"/>
              <a:chOff x="2523175" y="1394290"/>
              <a:chExt cx="69406" cy="69406"/>
            </a:xfrm>
          </p:grpSpPr>
          <p:sp>
            <p:nvSpPr>
              <p:cNvPr id="239" name="Oval 23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235"/>
            <p:cNvGrpSpPr/>
            <p:nvPr/>
          </p:nvGrpSpPr>
          <p:grpSpPr>
            <a:xfrm>
              <a:off x="2516956" y="2651417"/>
              <a:ext cx="69406" cy="69406"/>
              <a:chOff x="2523175" y="1394290"/>
              <a:chExt cx="69406" cy="69406"/>
            </a:xfrm>
          </p:grpSpPr>
          <p:sp>
            <p:nvSpPr>
              <p:cNvPr id="237" name="Oval 23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832121519"/>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5.55112E-17 7.40741E-7 L 0.30868 0.24305 " pathEditMode="relative" rAng="0" ptsTypes="AA">
                                      <p:cBhvr>
                                        <p:cTn id="6" dur="2000" fill="hold"/>
                                        <p:tgtEl>
                                          <p:spTgt spid="2"/>
                                        </p:tgtEl>
                                        <p:attrNameLst>
                                          <p:attrName>ppt_x</p:attrName>
                                          <p:attrName>ppt_y</p:attrName>
                                        </p:attrNameLst>
                                      </p:cBhvr>
                                      <p:rCtr x="15434" y="121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2049914" y="3600859"/>
            <a:ext cx="1320784" cy="2033118"/>
            <a:chOff x="-718891" y="2420370"/>
            <a:chExt cx="1320784" cy="2033118"/>
          </a:xfrm>
        </p:grpSpPr>
        <p:grpSp>
          <p:nvGrpSpPr>
            <p:cNvPr id="4" name="Group 3"/>
            <p:cNvGrpSpPr/>
            <p:nvPr/>
          </p:nvGrpSpPr>
          <p:grpSpPr>
            <a:xfrm>
              <a:off x="-718891" y="2420370"/>
              <a:ext cx="780072" cy="2033118"/>
              <a:chOff x="4029089" y="2298229"/>
              <a:chExt cx="1635050" cy="4261466"/>
            </a:xfrm>
          </p:grpSpPr>
          <p:sp>
            <p:nvSpPr>
              <p:cNvPr id="5" name="Freeform 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4475823" y="4038992"/>
                <a:ext cx="442695" cy="1204307"/>
                <a:chOff x="1409647" y="3886592"/>
                <a:chExt cx="442695" cy="1204307"/>
              </a:xfrm>
            </p:grpSpPr>
            <p:sp>
              <p:nvSpPr>
                <p:cNvPr id="12" name="Freeform 1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p:cNvGrpSpPr/>
              <p:nvPr/>
            </p:nvGrpSpPr>
            <p:grpSpPr>
              <a:xfrm flipH="1">
                <a:off x="4994228" y="4036801"/>
                <a:ext cx="442695" cy="1204307"/>
                <a:chOff x="4028134" y="4038992"/>
                <a:chExt cx="442695" cy="1204307"/>
              </a:xfrm>
            </p:grpSpPr>
            <p:sp>
              <p:nvSpPr>
                <p:cNvPr id="10" name="Freeform 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Oval 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54" name="Group 53"/>
            <p:cNvGrpSpPr/>
            <p:nvPr/>
          </p:nvGrpSpPr>
          <p:grpSpPr>
            <a:xfrm rot="2942221">
              <a:off x="-287590" y="2959448"/>
              <a:ext cx="697543" cy="1081423"/>
              <a:chOff x="2852607" y="2643821"/>
              <a:chExt cx="1921794" cy="2979420"/>
            </a:xfrm>
          </p:grpSpPr>
          <p:grpSp>
            <p:nvGrpSpPr>
              <p:cNvPr id="55" name="Group 54"/>
              <p:cNvGrpSpPr/>
              <p:nvPr/>
            </p:nvGrpSpPr>
            <p:grpSpPr>
              <a:xfrm>
                <a:off x="2852607" y="2643821"/>
                <a:ext cx="1921794" cy="2979420"/>
                <a:chOff x="1905000" y="1463040"/>
                <a:chExt cx="1921794" cy="2979420"/>
              </a:xfrm>
            </p:grpSpPr>
            <p:grpSp>
              <p:nvGrpSpPr>
                <p:cNvPr id="72" name="Group 71"/>
                <p:cNvGrpSpPr/>
                <p:nvPr/>
              </p:nvGrpSpPr>
              <p:grpSpPr>
                <a:xfrm>
                  <a:off x="1905000" y="1463040"/>
                  <a:ext cx="1921794" cy="2979420"/>
                  <a:chOff x="4429191" y="1310640"/>
                  <a:chExt cx="1921794" cy="2979420"/>
                </a:xfrm>
              </p:grpSpPr>
              <p:sp>
                <p:nvSpPr>
                  <p:cNvPr id="74" name="Freeform 7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77" name="TextBox 7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73" name="Freeform 7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6" name="Freeform 5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6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6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6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6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6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7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4" name="Group 13"/>
          <p:cNvGrpSpPr/>
          <p:nvPr/>
        </p:nvGrpSpPr>
        <p:grpSpPr>
          <a:xfrm>
            <a:off x="-4090039" y="4814380"/>
            <a:ext cx="1994780" cy="891153"/>
            <a:chOff x="805646" y="504127"/>
            <a:chExt cx="2448280" cy="1093751"/>
          </a:xfrm>
        </p:grpSpPr>
        <p:sp>
          <p:nvSpPr>
            <p:cNvPr id="15" name="Freeform 1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p:cNvGrpSpPr/>
            <p:nvPr/>
          </p:nvGrpSpPr>
          <p:grpSpPr>
            <a:xfrm>
              <a:off x="805646" y="504127"/>
              <a:ext cx="2448280" cy="1093751"/>
              <a:chOff x="805646" y="504127"/>
              <a:chExt cx="2448280" cy="1093751"/>
            </a:xfrm>
          </p:grpSpPr>
          <p:sp>
            <p:nvSpPr>
              <p:cNvPr id="17" name="Freeform 16"/>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p:cNvGrpSpPr/>
              <p:nvPr/>
            </p:nvGrpSpPr>
            <p:grpSpPr>
              <a:xfrm>
                <a:off x="2437062" y="504127"/>
                <a:ext cx="816864" cy="634589"/>
                <a:chOff x="2437062" y="504127"/>
                <a:chExt cx="816864" cy="634589"/>
              </a:xfrm>
            </p:grpSpPr>
            <p:sp>
              <p:nvSpPr>
                <p:cNvPr id="25" name="Freeform 24"/>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81" name="TextBox 80"/>
          <p:cNvSpPr txBox="1"/>
          <p:nvPr/>
        </p:nvSpPr>
        <p:spPr>
          <a:xfrm>
            <a:off x="152400" y="152400"/>
            <a:ext cx="8839200" cy="2308324"/>
          </a:xfrm>
          <a:prstGeom prst="rect">
            <a:avLst/>
          </a:prstGeom>
          <a:noFill/>
        </p:spPr>
        <p:txBody>
          <a:bodyPr wrap="square" rtlCol="0">
            <a:spAutoFit/>
          </a:bodyPr>
          <a:lstStyle/>
          <a:p>
            <a:pPr algn="ctr"/>
            <a:r>
              <a:rPr lang="en-US" sz="4800" dirty="0" smtClean="0"/>
              <a:t>A farmer was on his way back from the market after buying a fox, </a:t>
            </a:r>
            <a:r>
              <a:rPr lang="en-US" sz="4800" dirty="0"/>
              <a:t>a</a:t>
            </a:r>
            <a:r>
              <a:rPr lang="en-US" sz="4800" dirty="0" smtClean="0"/>
              <a:t> chicken, and a bag of grain…</a:t>
            </a:r>
            <a:endParaRPr lang="en-US" sz="4800" dirty="0"/>
          </a:p>
        </p:txBody>
      </p:sp>
      <p:grpSp>
        <p:nvGrpSpPr>
          <p:cNvPr id="33" name="Group 32"/>
          <p:cNvGrpSpPr/>
          <p:nvPr/>
        </p:nvGrpSpPr>
        <p:grpSpPr>
          <a:xfrm>
            <a:off x="-1236347" y="4974608"/>
            <a:ext cx="1120191" cy="1171650"/>
            <a:chOff x="1858464" y="2554917"/>
            <a:chExt cx="812927" cy="850271"/>
          </a:xfrm>
        </p:grpSpPr>
        <p:sp>
          <p:nvSpPr>
            <p:cNvPr id="34" name="Freeform 3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1858464" y="2703634"/>
              <a:ext cx="305938" cy="409494"/>
              <a:chOff x="1843828" y="2654403"/>
              <a:chExt cx="305938" cy="409494"/>
            </a:xfrm>
          </p:grpSpPr>
          <p:sp>
            <p:nvSpPr>
              <p:cNvPr id="51" name="Freeform 5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Oval 3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40"/>
            <p:cNvGrpSpPr/>
            <p:nvPr/>
          </p:nvGrpSpPr>
          <p:grpSpPr>
            <a:xfrm>
              <a:off x="2340695" y="2611472"/>
              <a:ext cx="330696" cy="231532"/>
              <a:chOff x="2355460" y="2587868"/>
              <a:chExt cx="330696" cy="231532"/>
            </a:xfrm>
          </p:grpSpPr>
          <p:sp>
            <p:nvSpPr>
              <p:cNvPr id="49" name="Freeform 4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Freeform 4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2437357" y="2666309"/>
              <a:ext cx="69406" cy="69406"/>
              <a:chOff x="2523175" y="1394290"/>
              <a:chExt cx="69406" cy="69406"/>
            </a:xfrm>
          </p:grpSpPr>
          <p:sp>
            <p:nvSpPr>
              <p:cNvPr id="47" name="Oval 4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43"/>
            <p:cNvGrpSpPr/>
            <p:nvPr/>
          </p:nvGrpSpPr>
          <p:grpSpPr>
            <a:xfrm>
              <a:off x="2516956" y="2651417"/>
              <a:ext cx="69406" cy="69406"/>
              <a:chOff x="2523175" y="1394290"/>
              <a:chExt cx="69406" cy="69406"/>
            </a:xfrm>
          </p:grpSpPr>
          <p:sp>
            <p:nvSpPr>
              <p:cNvPr id="45" name="Oval 4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099030996"/>
      </p:ext>
    </p:extLst>
  </p:cSld>
  <p:clrMapOvr>
    <a:masterClrMapping/>
  </p:clrMapOvr>
  <mc:AlternateContent xmlns:mc="http://schemas.openxmlformats.org/markup-compatibility/2006" xmlns:p14="http://schemas.microsoft.com/office/powerpoint/2010/main">
    <mc:Choice Requires="p14">
      <p:transition spd="slow" p14:dur="2000" advClick="0" advTm="10000"/>
    </mc:Choice>
    <mc:Fallback xmlns="">
      <p:transition spd="slow" advClick="0" advTm="10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path" presetSubtype="0" fill="hold" nodeType="clickEffect">
                                  <p:stCondLst>
                                    <p:cond delay="0"/>
                                  </p:stCondLst>
                                  <p:childTnLst>
                                    <p:animMotion origin="layout" path="M -0.00104 0.01134 C 0.00365 0.00486 0.01893 0.00023 0.0342 0.00023 C 0.04983 0.00023 0.06302 0.00486 0.06754 0.01134 C 0.07431 0.00486 0.08733 0.00023 0.10226 0.00023 C 0.11754 0.00023 0.1309 0.00486 0.13524 0.01134 C 0.14184 0.00486 0.15504 0.00023 0.17031 0.00023 C 0.18594 0.00023 0.20139 0.00486 0.20538 0.01134 C 0.21007 0.00486 0.22327 0.00023 0.24097 0.00023 C 0.25399 0.00023 0.26927 0.00486 0.27379 0.01134 C 0.2783 0.00486 0.29358 0.00023 0.30868 0.00023 C 0.32413 0.00023 0.33768 0.00486 0.34219 0.01134 C 0.34844 0.00486 0.36181 0.00023 0.37743 0.00023 C 0.39271 0.00023 0.40608 0.00486 0.4125 0.01134 C 0.41667 0.00486 0.43021 0.00023 0.44531 0.00023 C 0.46111 0.00023 0.47622 0.00486 0.48056 0.01134 C 0.48507 0.00486 0.49827 0.00023 0.51597 0.00023 C 0.53125 0.00023 0.54445 0.00486 0.54896 0.01134 " pathEditMode="relative" rAng="0" ptsTypes="fffffffffffffffff">
                                      <p:cBhvr>
                                        <p:cTn id="6" dur="2000" fill="hold"/>
                                        <p:tgtEl>
                                          <p:spTgt spid="33"/>
                                        </p:tgtEl>
                                        <p:attrNameLst>
                                          <p:attrName>ppt_x</p:attrName>
                                          <p:attrName>ppt_y</p:attrName>
                                        </p:attrNameLst>
                                      </p:cBhvr>
                                      <p:rCtr x="27500" y="-556"/>
                                    </p:animMotion>
                                  </p:childTnLst>
                                </p:cTn>
                              </p:par>
                              <p:par>
                                <p:cTn id="7" presetID="47" presetClass="path" presetSubtype="0" fill="hold" nodeType="withEffect">
                                  <p:stCondLst>
                                    <p:cond delay="200"/>
                                  </p:stCondLst>
                                  <p:childTnLst>
                                    <p:animMotion origin="layout" path="M -0.00104 0.01134 C 0.00365 0.00509 0.01892 0.00046 0.0342 0.00046 C 0.04965 0.00046 0.06302 0.00509 0.06753 0.01134 C 0.07413 0.00509 0.08715 0.00046 0.10278 0.00046 C 0.11788 0.00046 0.13142 0.00509 0.13559 0.01134 C 0.14253 0.00509 0.15521 0.00046 0.17031 0.00046 C 0.18594 0.00046 0.20139 0.00509 0.20538 0.01134 C 0.21007 0.00509 0.22326 0.00046 0.24097 0.00046 C 0.25399 0.00046 0.26927 0.00509 0.27379 0.01134 C 0.2783 0.00509 0.29358 0.00046 0.30868 0.00046 C 0.32413 0.00046 0.33767 0.00509 0.34219 0.01134 C 0.34844 0.00509 0.36181 0.00046 0.37743 0.00046 C 0.39271 0.00046 0.40608 0.00509 0.4125 0.01134 C 0.41667 0.00509 0.43021 0.00046 0.44531 0.00046 C 0.46111 0.00046 0.47622 0.00509 0.48056 0.01134 C 0.48507 0.00509 0.49826 0.00046 0.51597 0.00046 C 0.53125 0.00046 0.54444 0.00509 0.54896 0.01134 " pathEditMode="relative" rAng="0" ptsTypes="fffffffffffffffff">
                                      <p:cBhvr>
                                        <p:cTn id="8" dur="2000" fill="hold"/>
                                        <p:tgtEl>
                                          <p:spTgt spid="79"/>
                                        </p:tgtEl>
                                        <p:attrNameLst>
                                          <p:attrName>ppt_x</p:attrName>
                                          <p:attrName>ppt_y</p:attrName>
                                        </p:attrNameLst>
                                      </p:cBhvr>
                                      <p:rCtr x="27500" y="-556"/>
                                    </p:animMotion>
                                  </p:childTnLst>
                                </p:cTn>
                              </p:par>
                              <p:par>
                                <p:cTn id="9" presetID="47" presetClass="path" presetSubtype="0" fill="hold" nodeType="withEffect">
                                  <p:stCondLst>
                                    <p:cond delay="400"/>
                                  </p:stCondLst>
                                  <p:childTnLst>
                                    <p:animMotion origin="layout" path="M -0.00105 0.01134 C 0.00364 0.00509 0.01892 0.00046 0.0342 0.00046 C 0.04965 0.00046 0.06302 0.00509 0.06753 0.01134 C 0.07395 0.00509 0.08697 0.00046 0.10277 0.00046 C 0.11788 0.00046 0.13142 0.00509 0.13559 0.01134 C 0.14201 0.00509 0.15538 0.00046 0.17083 0.00046 C 0.18628 0.00046 0.20191 0.00509 0.20572 0.01134 C 0.21059 0.00509 0.22378 0.00046 0.24166 0.00046 C 0.25451 0.00046 0.26996 0.00509 0.27413 0.01134 C 0.27864 0.00509 0.29427 0.00046 0.30954 0.00046 C 0.32482 0.00046 0.33802 0.00509 0.34253 0.01134 C 0.3493 0.00509 0.3618 0.00046 0.37743 0.00046 C 0.3927 0.00046 0.40607 0.00509 0.4125 0.01134 C 0.41666 0.00509 0.4302 0.00046 0.44531 0.00046 C 0.46111 0.00046 0.47621 0.00509 0.48055 0.01134 C 0.48507 0.00509 0.49826 0.00046 0.51597 0.00046 C 0.53125 0.00046 0.54444 0.00509 0.54895 0.01134 " pathEditMode="relative" rAng="0" ptsTypes="fffffffffffffffff">
                                      <p:cBhvr>
                                        <p:cTn id="10" dur="2000" fill="hold"/>
                                        <p:tgtEl>
                                          <p:spTgt spid="14"/>
                                        </p:tgtEl>
                                        <p:attrNameLst>
                                          <p:attrName>ppt_x</p:attrName>
                                          <p:attrName>ppt_y</p:attrName>
                                        </p:attrNameLst>
                                      </p:cBhvr>
                                      <p:rCtr x="27500" y="-556"/>
                                    </p:animMotion>
                                  </p:childTnLst>
                                </p:cTn>
                              </p:par>
                              <p:par>
                                <p:cTn id="11" presetID="1" presetClass="entr" presetSubtype="0" fill="hold" grpId="0" nodeType="withEffect">
                                  <p:stCondLst>
                                    <p:cond delay="400"/>
                                  </p:stCondLst>
                                  <p:iterate type="lt">
                                    <p:tmAbs val="70"/>
                                  </p:iterate>
                                  <p:childTnLst>
                                    <p:set>
                                      <p:cBhvr>
                                        <p:cTn id="12" dur="1" fill="hold">
                                          <p:stCondLst>
                                            <p:cond delay="0"/>
                                          </p:stCondLst>
                                        </p:cTn>
                                        <p:tgtEl>
                                          <p:spTgt spid="8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47" presetClass="path" presetSubtype="0" fill="hold" nodeType="clickEffect">
                                  <p:stCondLst>
                                    <p:cond delay="0"/>
                                  </p:stCondLst>
                                  <p:childTnLst>
                                    <p:animMotion origin="layout" path="M 0.54896 0.01135 C 0.55347 0.00487 0.56858 0.00047 0.58351 0.00047 C 0.59861 0.00047 0.61198 0.00487 0.61701 0.01135 C 0.62257 0.00487 0.63542 0.00047 0.65087 0.00047 C 0.66597 0.00047 0.67899 0.00487 0.68333 0.01135 C 0.68976 0.00487 0.70243 0.00047 0.71736 0.00047 C 0.73281 0.00047 0.74792 0.00487 0.75191 0.01135 C 0.75642 0.00487 0.76944 0.00047 0.7868 0.00047 C 0.79965 0.00047 0.81458 0.00487 0.8191 0.01135 C 0.82361 0.00487 0.83854 0.00047 0.85347 0.00047 C 0.86858 0.00047 0.88194 0.00487 0.88628 0.01135 C 0.89253 0.00487 0.90555 0.00047 0.92101 0.00047 C 0.93594 0.00047 0.94913 0.00487 0.95538 0.01135 C 0.95955 0.00487 0.97274 0.00047 0.98767 0.00047 C 1.00312 0.00047 1.01805 0.00487 1.02222 0.01135 C 1.02674 0.00487 1.03976 0.00047 1.05712 0.00047 C 1.07205 0.00047 1.08507 0.00487 1.08941 0.01135 " pathEditMode="relative" rAng="0" ptsTypes="fffffffffffffffff">
                                      <p:cBhvr>
                                        <p:cTn id="16" dur="2000" fill="hold"/>
                                        <p:tgtEl>
                                          <p:spTgt spid="79"/>
                                        </p:tgtEl>
                                        <p:attrNameLst>
                                          <p:attrName>ppt_x</p:attrName>
                                          <p:attrName>ppt_y</p:attrName>
                                        </p:attrNameLst>
                                      </p:cBhvr>
                                      <p:rCtr x="27014" y="-556"/>
                                    </p:animMotion>
                                  </p:childTnLst>
                                </p:cTn>
                              </p:par>
                              <p:par>
                                <p:cTn id="17" presetID="47" presetClass="path" presetSubtype="0" fill="hold" nodeType="withEffect">
                                  <p:stCondLst>
                                    <p:cond delay="200"/>
                                  </p:stCondLst>
                                  <p:childTnLst>
                                    <p:animMotion origin="layout" path="M 0.54896 0.01134 C 0.55347 0.00486 0.56858 0.00046 0.58351 0.00046 C 0.59861 0.00046 0.61215 0.00486 0.61701 0.01134 C 0.62326 0.00486 0.63594 0.00046 0.65052 0.00046 C 0.66563 0.00046 0.67865 0.00486 0.68299 0.01134 C 0.68941 0.00486 0.70243 0.00046 0.71736 0.00046 C 0.73281 0.00046 0.74792 0.00486 0.75191 0.01134 C 0.75642 0.00486 0.76944 0.00046 0.78681 0.00046 C 0.79965 0.00046 0.81458 0.00486 0.8191 0.01134 C 0.82361 0.00486 0.83854 0.00046 0.85347 0.00046 C 0.86858 0.00046 0.88194 0.00486 0.88629 0.01134 C 0.89254 0.00486 0.90556 0.00046 0.92101 0.00046 C 0.93594 0.00046 0.94913 0.00486 0.95538 0.01134 C 0.95955 0.00486 0.97274 0.00046 0.98767 0.00046 C 1.00313 0.00046 1.01806 0.00486 1.02222 0.01134 C 1.02674 0.00486 1.03976 0.00046 1.05712 0.00046 C 1.07205 0.00046 1.08507 0.00486 1.08941 0.01134 " pathEditMode="relative" rAng="0" ptsTypes="fffffffffffffffff">
                                      <p:cBhvr>
                                        <p:cTn id="18" dur="2000" fill="hold"/>
                                        <p:tgtEl>
                                          <p:spTgt spid="33"/>
                                        </p:tgtEl>
                                        <p:attrNameLst>
                                          <p:attrName>ppt_x</p:attrName>
                                          <p:attrName>ppt_y</p:attrName>
                                        </p:attrNameLst>
                                      </p:cBhvr>
                                      <p:rCtr x="27014" y="-556"/>
                                    </p:animMotion>
                                  </p:childTnLst>
                                </p:cTn>
                              </p:par>
                              <p:par>
                                <p:cTn id="19" presetID="47" presetClass="path" presetSubtype="0" fill="hold" nodeType="withEffect">
                                  <p:stCondLst>
                                    <p:cond delay="100"/>
                                  </p:stCondLst>
                                  <p:childTnLst>
                                    <p:animMotion origin="layout" path="M 0.54896 0.01135 C 0.55348 0.00487 0.56858 0.00047 0.58351 0.00047 C 0.59862 0.00047 0.61181 0.00487 0.61632 0.01135 C 0.62257 0.00487 0.63542 0.00047 0.65087 0.00047 C 0.6658 0.00047 0.679 0.00487 0.68316 0.01135 C 0.68941 0.00487 0.70261 0.00047 0.71754 0.00047 C 0.73299 0.00047 0.74809 0.00487 0.75209 0.01135 C 0.7566 0.00487 0.76997 0.00047 0.78716 0.00047 C 0.8 0.00047 0.81511 0.00487 0.81928 0.01135 C 0.82431 0.00487 0.83889 0.00047 0.85434 0.00047 C 0.86893 0.00047 0.88195 0.00487 0.88698 0.01135 C 0.89306 0.00487 0.90556 0.00047 0.92101 0.00047 C 0.93594 0.00047 0.94914 0.00487 0.95539 0.01135 C 0.95955 0.00487 0.97275 0.00047 0.98768 0.00047 C 1.00313 0.00047 1.01806 0.00487 1.02223 0.01135 C 1.02674 0.00487 1.03976 0.00047 1.05712 0.00047 C 1.07205 0.00047 1.08507 0.00487 1.08941 0.01135 " pathEditMode="relative" rAng="0" ptsTypes="fffffffffffffffff">
                                      <p:cBhvr>
                                        <p:cTn id="20" dur="2000" fill="hold"/>
                                        <p:tgtEl>
                                          <p:spTgt spid="14"/>
                                        </p:tgtEl>
                                        <p:attrNameLst>
                                          <p:attrName>ppt_x</p:attrName>
                                          <p:attrName>ppt_y</p:attrName>
                                        </p:attrNameLst>
                                      </p:cBhvr>
                                      <p:rCtr x="27014" y="-556"/>
                                    </p:animMotion>
                                  </p:childTnLst>
                                </p:cTn>
                              </p:par>
                              <p:par>
                                <p:cTn id="21" presetID="47" presetClass="path" presetSubtype="0" fill="hold" nodeType="withEffect">
                                  <p:stCondLst>
                                    <p:cond delay="2000"/>
                                  </p:stCondLst>
                                  <p:childTnLst>
                                    <p:animMotion origin="layout" path="M 1.08941 0.01134 C 1.09393 0.00462 1.10903 0.00023 1.12396 0.00023 C 1.13907 0.00023 1.15226 0.00462 1.15729 0.01134 C 1.16302 0.00462 1.17587 0.00023 1.19132 0.00023 C 1.20643 0.00023 1.21945 0.00462 1.22379 0.01134 C 1.23021 0.00462 1.24288 0.00023 1.25782 0.00023 C 1.27327 0.00023 1.28837 0.00462 1.29236 0.01134 C 1.29688 0.00462 1.3099 0.00023 1.32726 0.00023 C 1.34011 0.00023 1.35504 0.00462 1.35955 0.01134 C 1.36407 0.00462 1.379 0.00023 1.39393 0.00023 C 1.40903 0.00023 1.4224 0.00462 1.42674 0.01134 C 1.43299 0.00462 1.44601 0.00023 1.46146 0.00023 C 1.47639 0.00023 1.48959 0.00462 1.49584 0.01134 C 1.5 0.00462 1.5132 0.00023 1.52813 0.00023 C 1.54358 0.00023 1.55851 0.00462 1.56268 0.01134 C 1.56719 0.00462 1.58021 0.00023 1.59757 0.00023 C 1.6125 0.00023 1.62552 0.00462 1.62986 0.01134 " pathEditMode="relative" rAng="0" ptsTypes="fffffffffffffffff">
                                      <p:cBhvr>
                                        <p:cTn id="22" dur="2000" fill="hold"/>
                                        <p:tgtEl>
                                          <p:spTgt spid="79"/>
                                        </p:tgtEl>
                                        <p:attrNameLst>
                                          <p:attrName>ppt_x</p:attrName>
                                          <p:attrName>ppt_y</p:attrName>
                                        </p:attrNameLst>
                                      </p:cBhvr>
                                      <p:rCtr x="27014" y="-556"/>
                                    </p:animMotion>
                                  </p:childTnLst>
                                </p:cTn>
                              </p:par>
                              <p:par>
                                <p:cTn id="23" presetID="47" presetClass="path" presetSubtype="0" fill="hold" nodeType="withEffect">
                                  <p:stCondLst>
                                    <p:cond delay="2200"/>
                                  </p:stCondLst>
                                  <p:childTnLst>
                                    <p:animMotion origin="layout" path="M 1.08941 0.01134 C 1.09393 0.00463 1.10903 0.00023 1.12396 0.00023 C 1.13907 0.00023 1.15261 0.00463 1.15678 0.01134 C 1.16337 0.00463 1.17639 0.00023 1.19098 0.00023 C 1.20608 0.00023 1.2191 0.00463 1.22344 0.01134 C 1.22987 0.00463 1.24289 0.00023 1.25782 0.00023 C 1.27327 0.00023 1.28837 0.00463 1.29237 0.01134 C 1.29688 0.00463 1.3099 0.00023 1.32726 0.00023 C 1.34011 0.00023 1.35504 0.00463 1.35955 0.01134 C 1.36407 0.00463 1.379 0.00023 1.39393 0.00023 C 1.40903 0.00023 1.4224 0.00463 1.42674 0.01134 C 1.43299 0.00463 1.44601 0.00023 1.46146 0.00023 C 1.47639 0.00023 1.48959 0.00463 1.49584 0.01134 C 1.50001 0.00463 1.5132 0.00023 1.52813 0.00023 C 1.54358 0.00023 1.55851 0.00463 1.56268 0.01134 C 1.56719 0.00463 1.58021 0.00023 1.59757 0.00023 C 1.61251 0.00023 1.62553 0.00463 1.62987 0.01134 " pathEditMode="relative" rAng="0" ptsTypes="fffffffffffffffff">
                                      <p:cBhvr>
                                        <p:cTn id="24" dur="2000" fill="hold"/>
                                        <p:tgtEl>
                                          <p:spTgt spid="33"/>
                                        </p:tgtEl>
                                        <p:attrNameLst>
                                          <p:attrName>ppt_x</p:attrName>
                                          <p:attrName>ppt_y</p:attrName>
                                        </p:attrNameLst>
                                      </p:cBhvr>
                                      <p:rCtr x="27014" y="-556"/>
                                    </p:animMotion>
                                  </p:childTnLst>
                                </p:cTn>
                              </p:par>
                              <p:par>
                                <p:cTn id="25" presetID="47" presetClass="path" presetSubtype="0" fill="hold" nodeType="withEffect">
                                  <p:stCondLst>
                                    <p:cond delay="2100"/>
                                  </p:stCondLst>
                                  <p:childTnLst>
                                    <p:animMotion origin="layout" path="M 1.08941 0.01134 C 1.09392 0.00462 1.10903 0.00023 1.12396 0.00023 C 1.13906 0.00023 1.15225 0.00462 1.15677 0.01134 C 1.16302 0.00462 1.17587 0.00023 1.19132 0.00023 C 1.20625 0.00023 1.21944 0.00462 1.22361 0.01134 C 1.22986 0.00462 1.24305 0.00023 1.25798 0.00023 C 1.27344 0.00023 1.28854 0.00462 1.29253 0.01134 C 1.29705 0.00462 1.31041 0.00023 1.3276 0.00023 C 1.34045 0.00023 1.35555 0.00462 1.35972 0.01134 C 1.36475 0.00462 1.37934 0.00023 1.39479 0.00023 C 1.40937 0.00023 1.42239 0.00462 1.42743 0.01134 C 1.4335 0.00462 1.446 0.00023 1.46146 0.00023 C 1.47639 0.00023 1.48958 0.00462 1.49583 0.01134 C 1.5 0.00462 1.51319 0.00023 1.52812 0.00023 C 1.54357 0.00023 1.5585 0.00462 1.56267 0.01134 C 1.56719 0.00462 1.58021 0.00023 1.59757 0.00023 C 1.6125 0.00023 1.62552 0.00462 1.62986 0.01134 " pathEditMode="relative" rAng="0" ptsTypes="fffffffffffffffff">
                                      <p:cBhvr>
                                        <p:cTn id="26" dur="2000" fill="hold"/>
                                        <p:tgtEl>
                                          <p:spTgt spid="14"/>
                                        </p:tgtEl>
                                        <p:attrNameLst>
                                          <p:attrName>ppt_x</p:attrName>
                                          <p:attrName>ppt_y</p:attrName>
                                        </p:attrNameLst>
                                      </p:cBhvr>
                                      <p:rCtr x="27014" y="-55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25" name="Group 224"/>
          <p:cNvGrpSpPr/>
          <p:nvPr/>
        </p:nvGrpSpPr>
        <p:grpSpPr>
          <a:xfrm flipH="1">
            <a:off x="7530141" y="4642135"/>
            <a:ext cx="1120191" cy="1171650"/>
            <a:chOff x="1858464" y="2554917"/>
            <a:chExt cx="812927" cy="850271"/>
          </a:xfrm>
        </p:grpSpPr>
        <p:sp>
          <p:nvSpPr>
            <p:cNvPr id="226" name="Freeform 225"/>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1" name="Group 230"/>
            <p:cNvGrpSpPr/>
            <p:nvPr/>
          </p:nvGrpSpPr>
          <p:grpSpPr>
            <a:xfrm>
              <a:off x="1858464" y="2703634"/>
              <a:ext cx="305938" cy="409494"/>
              <a:chOff x="1843828" y="2654403"/>
              <a:chExt cx="305938" cy="409494"/>
            </a:xfrm>
          </p:grpSpPr>
          <p:sp>
            <p:nvSpPr>
              <p:cNvPr id="243" name="Freeform 24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2" name="Oval 231"/>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3" name="Group 232"/>
            <p:cNvGrpSpPr/>
            <p:nvPr/>
          </p:nvGrpSpPr>
          <p:grpSpPr>
            <a:xfrm>
              <a:off x="2340695" y="2611472"/>
              <a:ext cx="330696" cy="231532"/>
              <a:chOff x="2355460" y="2587868"/>
              <a:chExt cx="330696" cy="231532"/>
            </a:xfrm>
          </p:grpSpPr>
          <p:sp>
            <p:nvSpPr>
              <p:cNvPr id="241" name="Freeform 240"/>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Oval 241"/>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4" name="Freeform 233"/>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2437357" y="2666309"/>
              <a:ext cx="69406" cy="69406"/>
              <a:chOff x="2523175" y="1394290"/>
              <a:chExt cx="69406" cy="69406"/>
            </a:xfrm>
          </p:grpSpPr>
          <p:sp>
            <p:nvSpPr>
              <p:cNvPr id="239" name="Oval 23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6" name="Group 235"/>
            <p:cNvGrpSpPr/>
            <p:nvPr/>
          </p:nvGrpSpPr>
          <p:grpSpPr>
            <a:xfrm>
              <a:off x="2516956" y="2651417"/>
              <a:ext cx="69406" cy="69406"/>
              <a:chOff x="2523175" y="1394290"/>
              <a:chExt cx="69406" cy="69406"/>
            </a:xfrm>
          </p:grpSpPr>
          <p:sp>
            <p:nvSpPr>
              <p:cNvPr id="237" name="Oval 23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4" name="Group 173"/>
          <p:cNvGrpSpPr/>
          <p:nvPr/>
        </p:nvGrpSpPr>
        <p:grpSpPr>
          <a:xfrm>
            <a:off x="7033443" y="5505696"/>
            <a:ext cx="697543" cy="1081423"/>
            <a:chOff x="2852607" y="2643821"/>
            <a:chExt cx="1921794" cy="2979420"/>
          </a:xfrm>
        </p:grpSpPr>
        <p:grpSp>
          <p:nvGrpSpPr>
            <p:cNvPr id="175" name="Group 174"/>
            <p:cNvGrpSpPr/>
            <p:nvPr/>
          </p:nvGrpSpPr>
          <p:grpSpPr>
            <a:xfrm>
              <a:off x="2852607" y="2643821"/>
              <a:ext cx="1921794" cy="2979420"/>
              <a:chOff x="1905000" y="1463040"/>
              <a:chExt cx="1921794" cy="2979420"/>
            </a:xfrm>
          </p:grpSpPr>
          <p:grpSp>
            <p:nvGrpSpPr>
              <p:cNvPr id="192" name="Group 191"/>
              <p:cNvGrpSpPr/>
              <p:nvPr/>
            </p:nvGrpSpPr>
            <p:grpSpPr>
              <a:xfrm>
                <a:off x="1905000" y="1463040"/>
                <a:ext cx="1921794" cy="2979420"/>
                <a:chOff x="4429191" y="1310640"/>
                <a:chExt cx="1921794" cy="2979420"/>
              </a:xfrm>
            </p:grpSpPr>
            <p:sp>
              <p:nvSpPr>
                <p:cNvPr id="194" name="Freeform 19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TextBox 19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7" name="TextBox 19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93" name="Freeform 19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Freeform 17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Freeform 18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97"/>
          <p:cNvGrpSpPr/>
          <p:nvPr/>
        </p:nvGrpSpPr>
        <p:grpSpPr>
          <a:xfrm>
            <a:off x="6642452" y="3365595"/>
            <a:ext cx="780072" cy="2033118"/>
            <a:chOff x="4029089" y="2298229"/>
            <a:chExt cx="1635050" cy="4261466"/>
          </a:xfrm>
        </p:grpSpPr>
        <p:sp>
          <p:nvSpPr>
            <p:cNvPr id="199" name="Freeform 198"/>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1" name="Group 200"/>
            <p:cNvGrpSpPr/>
            <p:nvPr/>
          </p:nvGrpSpPr>
          <p:grpSpPr>
            <a:xfrm>
              <a:off x="4475823" y="4038992"/>
              <a:ext cx="442695" cy="1204307"/>
              <a:chOff x="1409647" y="3886592"/>
              <a:chExt cx="442695" cy="1204307"/>
            </a:xfrm>
          </p:grpSpPr>
          <p:sp>
            <p:nvSpPr>
              <p:cNvPr id="206" name="Freeform 205"/>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2" name="Group 201"/>
            <p:cNvGrpSpPr/>
            <p:nvPr/>
          </p:nvGrpSpPr>
          <p:grpSpPr>
            <a:xfrm flipH="1">
              <a:off x="4994228" y="4036801"/>
              <a:ext cx="442695" cy="1204307"/>
              <a:chOff x="4028134" y="4038992"/>
              <a:chExt cx="442695" cy="1204307"/>
            </a:xfrm>
          </p:grpSpPr>
          <p:sp>
            <p:nvSpPr>
              <p:cNvPr id="204" name="Freeform 203"/>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3" name="Oval 202"/>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08" name="Freeform 207">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a:hlinkClick r:id="rId3" action="ppaction://hlinksldjump"/>
          </p:cNvPr>
          <p:cNvSpPr/>
          <p:nvPr/>
        </p:nvSpPr>
        <p:spPr>
          <a:xfrm>
            <a:off x="6986611" y="54690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209">
            <a:hlinkClick r:id="rId4" action="ppaction://hlinksldjump"/>
          </p:cNvPr>
          <p:cNvSpPr/>
          <p:nvPr/>
        </p:nvSpPr>
        <p:spPr>
          <a:xfrm flipH="1">
            <a:off x="7462133" y="4626512"/>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Freeform 210">
            <a:hlinkClick r:id="rId2" action="ppaction://hlinksldjump"/>
          </p:cNvPr>
          <p:cNvSpPr/>
          <p:nvPr/>
        </p:nvSpPr>
        <p:spPr>
          <a:xfrm>
            <a:off x="6578657" y="3271502"/>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9" name="Group 288"/>
          <p:cNvGrpSpPr/>
          <p:nvPr/>
        </p:nvGrpSpPr>
        <p:grpSpPr>
          <a:xfrm>
            <a:off x="4731673" y="3831847"/>
            <a:ext cx="1668494" cy="1611381"/>
            <a:chOff x="1688367" y="2339340"/>
            <a:chExt cx="1668494" cy="1611381"/>
          </a:xfrm>
        </p:grpSpPr>
        <p:sp>
          <p:nvSpPr>
            <p:cNvPr id="290" name="Freeform 28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Freeform 29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2" name="Group 291"/>
            <p:cNvGrpSpPr/>
            <p:nvPr/>
          </p:nvGrpSpPr>
          <p:grpSpPr>
            <a:xfrm>
              <a:off x="1688367" y="3065315"/>
              <a:ext cx="1668494" cy="885406"/>
              <a:chOff x="1688367" y="3065315"/>
              <a:chExt cx="1668494" cy="885406"/>
            </a:xfrm>
          </p:grpSpPr>
          <p:sp>
            <p:nvSpPr>
              <p:cNvPr id="293" name="Freeform 29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4" name="Group 293"/>
              <p:cNvGrpSpPr/>
              <p:nvPr/>
            </p:nvGrpSpPr>
            <p:grpSpPr>
              <a:xfrm>
                <a:off x="1770097" y="3662588"/>
                <a:ext cx="1427235" cy="288133"/>
                <a:chOff x="1770097" y="3657600"/>
                <a:chExt cx="1427235" cy="288133"/>
              </a:xfrm>
            </p:grpSpPr>
            <p:sp>
              <p:nvSpPr>
                <p:cNvPr id="295" name="Rectangle 29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9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531723092"/>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3, click on the grain, guy has already crossed</a:t>
            </a:r>
            <a:endParaRPr lang="en-US" dirty="0"/>
          </a:p>
        </p:txBody>
      </p:sp>
    </p:spTree>
    <p:extLst>
      <p:ext uri="{BB962C8B-B14F-4D97-AF65-F5344CB8AC3E}">
        <p14:creationId xmlns:p14="http://schemas.microsoft.com/office/powerpoint/2010/main" val="57862393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909103" y="1416663"/>
            <a:ext cx="1668494" cy="2359728"/>
            <a:chOff x="1909103" y="1416663"/>
            <a:chExt cx="1668494" cy="2359728"/>
          </a:xfrm>
        </p:grpSpPr>
        <p:grpSp>
          <p:nvGrpSpPr>
            <p:cNvPr id="119" name="Group 118"/>
            <p:cNvGrpSpPr/>
            <p:nvPr/>
          </p:nvGrpSpPr>
          <p:grpSpPr>
            <a:xfrm>
              <a:off x="2736236" y="2368358"/>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2032917" y="1416663"/>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98499884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 name="Group 1"/>
          <p:cNvGrpSpPr/>
          <p:nvPr/>
        </p:nvGrpSpPr>
        <p:grpSpPr>
          <a:xfrm>
            <a:off x="1909103" y="1416663"/>
            <a:ext cx="1668494" cy="2359728"/>
            <a:chOff x="1909103" y="1416663"/>
            <a:chExt cx="1668494" cy="2359728"/>
          </a:xfrm>
        </p:grpSpPr>
        <p:grpSp>
          <p:nvGrpSpPr>
            <p:cNvPr id="119" name="Group 118"/>
            <p:cNvGrpSpPr/>
            <p:nvPr/>
          </p:nvGrpSpPr>
          <p:grpSpPr>
            <a:xfrm>
              <a:off x="2736236" y="2368358"/>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2032917" y="1416663"/>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974353050"/>
      </p:ext>
    </p:extLst>
  </p:cSld>
  <p:clrMapOvr>
    <a:masterClrMapping/>
  </p:clrMapOvr>
  <mc:AlternateContent xmlns:mc="http://schemas.openxmlformats.org/markup-compatibility/2006" xmlns:p14="http://schemas.microsoft.com/office/powerpoint/2010/main">
    <mc:Choice Requires="p14">
      <p:transition p14:dur="100" advClick="0" advTm="0">
        <p:cut/>
      </p:transition>
    </mc:Choice>
    <mc:Fallback xmlns="">
      <p:transition advClick="0" advTm="0">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5.55112E-17 -4.68208E-6 L 0.30833 0.24347 " pathEditMode="relative" rAng="0" ptsTypes="AA">
                                      <p:cBhvr>
                                        <p:cTn id="6" dur="2000" fill="hold"/>
                                        <p:tgtEl>
                                          <p:spTgt spid="2"/>
                                        </p:tgtEl>
                                        <p:attrNameLst>
                                          <p:attrName>ppt_x</p:attrName>
                                          <p:attrName>ppt_y</p:attrName>
                                        </p:attrNameLst>
                                      </p:cBhvr>
                                      <p:rCtr x="15417" y="121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86"/>
          <p:cNvGrpSpPr/>
          <p:nvPr/>
        </p:nvGrpSpPr>
        <p:grpSpPr>
          <a:xfrm>
            <a:off x="7033443" y="5505696"/>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92" name="Group 191"/>
          <p:cNvGrpSpPr/>
          <p:nvPr/>
        </p:nvGrpSpPr>
        <p:grpSpPr>
          <a:xfrm>
            <a:off x="6642452" y="3365595"/>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02" name="Freeform 201">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202">
            <a:hlinkClick r:id="rId3" action="ppaction://hlinksldjump"/>
          </p:cNvPr>
          <p:cNvSpPr/>
          <p:nvPr/>
        </p:nvSpPr>
        <p:spPr>
          <a:xfrm>
            <a:off x="6986611" y="5469036"/>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a:hlinkClick r:id="rId4" action="ppaction://hlinksldjump"/>
          </p:cNvPr>
          <p:cNvSpPr/>
          <p:nvPr/>
        </p:nvSpPr>
        <p:spPr>
          <a:xfrm flipH="1">
            <a:off x="7462133" y="4626512"/>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a:hlinkClick r:id="rId2" action="ppaction://hlinksldjump"/>
          </p:cNvPr>
          <p:cNvSpPr/>
          <p:nvPr/>
        </p:nvSpPr>
        <p:spPr>
          <a:xfrm>
            <a:off x="6578657" y="3271502"/>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80670887"/>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Step 3, click fox, guy has already crossed</a:t>
            </a:r>
            <a:endParaRPr lang="en-US" dirty="0"/>
          </a:p>
        </p:txBody>
      </p:sp>
    </p:spTree>
    <p:extLst>
      <p:ext uri="{BB962C8B-B14F-4D97-AF65-F5344CB8AC3E}">
        <p14:creationId xmlns:p14="http://schemas.microsoft.com/office/powerpoint/2010/main" val="2226839883"/>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72082"/>
            <a:ext cx="1994780" cy="2304309"/>
            <a:chOff x="1909103" y="1472082"/>
            <a:chExt cx="1994780" cy="2304309"/>
          </a:xfrm>
        </p:grpSpPr>
        <p:grpSp>
          <p:nvGrpSpPr>
            <p:cNvPr id="34" name="Group 33"/>
            <p:cNvGrpSpPr/>
            <p:nvPr/>
          </p:nvGrpSpPr>
          <p:grpSpPr>
            <a:xfrm>
              <a:off x="1909103" y="2379306"/>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9" name="Group 108"/>
            <p:cNvGrpSpPr/>
            <p:nvPr/>
          </p:nvGrpSpPr>
          <p:grpSpPr>
            <a:xfrm>
              <a:off x="2115528" y="1472082"/>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81681414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72082"/>
            <a:ext cx="1994780" cy="2304309"/>
            <a:chOff x="1909103" y="1472082"/>
            <a:chExt cx="1994780" cy="2304309"/>
          </a:xfrm>
        </p:grpSpPr>
        <p:grpSp>
          <p:nvGrpSpPr>
            <p:cNvPr id="34" name="Group 33"/>
            <p:cNvGrpSpPr/>
            <p:nvPr/>
          </p:nvGrpSpPr>
          <p:grpSpPr>
            <a:xfrm>
              <a:off x="1909103" y="2379306"/>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09" name="Group 108"/>
            <p:cNvGrpSpPr/>
            <p:nvPr/>
          </p:nvGrpSpPr>
          <p:grpSpPr>
            <a:xfrm>
              <a:off x="2115528" y="1472082"/>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539853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94444E-6 1.11111E-6 L 0.30677 0.24352 " pathEditMode="relative" rAng="0" ptsTypes="AA">
                                      <p:cBhvr>
                                        <p:cTn id="6" dur="2000" fill="hold"/>
                                        <p:tgtEl>
                                          <p:spTgt spid="2"/>
                                        </p:tgtEl>
                                        <p:attrNameLst>
                                          <p:attrName>ppt_x</p:attrName>
                                          <p:attrName>ppt_y</p:attrName>
                                        </p:attrNameLst>
                                      </p:cBhvr>
                                      <p:rCtr x="15330" y="1217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4" name="Group 173"/>
          <p:cNvGrpSpPr/>
          <p:nvPr/>
        </p:nvGrpSpPr>
        <p:grpSpPr>
          <a:xfrm>
            <a:off x="7005424" y="3583514"/>
            <a:ext cx="1994780" cy="891153"/>
            <a:chOff x="805646" y="504127"/>
            <a:chExt cx="2448280" cy="1093751"/>
          </a:xfrm>
        </p:grpSpPr>
        <p:sp>
          <p:nvSpPr>
            <p:cNvPr id="175" name="Freeform 17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805646" y="504127"/>
              <a:ext cx="2448280" cy="1093751"/>
              <a:chOff x="805646" y="504127"/>
              <a:chExt cx="2448280" cy="1093751"/>
            </a:xfrm>
          </p:grpSpPr>
          <p:sp>
            <p:nvSpPr>
              <p:cNvPr id="177" name="Freeform 176"/>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Oval 193"/>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7" name="Group 196"/>
              <p:cNvGrpSpPr/>
              <p:nvPr/>
            </p:nvGrpSpPr>
            <p:grpSpPr>
              <a:xfrm>
                <a:off x="2437062" y="504127"/>
                <a:ext cx="816864" cy="634589"/>
                <a:chOff x="2437062" y="504127"/>
                <a:chExt cx="816864" cy="634589"/>
              </a:xfrm>
            </p:grpSpPr>
            <p:sp>
              <p:nvSpPr>
                <p:cNvPr id="198" name="Freeform 197"/>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6" name="Group 205"/>
          <p:cNvGrpSpPr/>
          <p:nvPr/>
        </p:nvGrpSpPr>
        <p:grpSpPr>
          <a:xfrm>
            <a:off x="6642452" y="3365595"/>
            <a:ext cx="780072" cy="2033118"/>
            <a:chOff x="4029089" y="2298229"/>
            <a:chExt cx="1635050" cy="4261466"/>
          </a:xfrm>
        </p:grpSpPr>
        <p:sp>
          <p:nvSpPr>
            <p:cNvPr id="207" name="Freeform 206"/>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9" name="Group 208"/>
            <p:cNvGrpSpPr/>
            <p:nvPr/>
          </p:nvGrpSpPr>
          <p:grpSpPr>
            <a:xfrm>
              <a:off x="4475823" y="4038992"/>
              <a:ext cx="442695" cy="1204307"/>
              <a:chOff x="1409647" y="3886592"/>
              <a:chExt cx="442695" cy="1204307"/>
            </a:xfrm>
          </p:grpSpPr>
          <p:sp>
            <p:nvSpPr>
              <p:cNvPr id="214" name="Freeform 213"/>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209"/>
            <p:cNvGrpSpPr/>
            <p:nvPr/>
          </p:nvGrpSpPr>
          <p:grpSpPr>
            <a:xfrm flipH="1">
              <a:off x="4994228" y="4036801"/>
              <a:ext cx="442695" cy="1204307"/>
              <a:chOff x="4028134" y="4038992"/>
              <a:chExt cx="442695" cy="1204307"/>
            </a:xfrm>
          </p:grpSpPr>
          <p:sp>
            <p:nvSpPr>
              <p:cNvPr id="212" name="Freeform 211"/>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1" name="Oval 210"/>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65" name="Group 264"/>
          <p:cNvGrpSpPr/>
          <p:nvPr/>
        </p:nvGrpSpPr>
        <p:grpSpPr>
          <a:xfrm>
            <a:off x="4714208" y="3835070"/>
            <a:ext cx="1668494" cy="1611381"/>
            <a:chOff x="1688367" y="2339340"/>
            <a:chExt cx="1668494" cy="1611381"/>
          </a:xfrm>
        </p:grpSpPr>
        <p:sp>
          <p:nvSpPr>
            <p:cNvPr id="266" name="Freeform 265"/>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Freeform 266"/>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8" name="Group 267"/>
            <p:cNvGrpSpPr/>
            <p:nvPr/>
          </p:nvGrpSpPr>
          <p:grpSpPr>
            <a:xfrm>
              <a:off x="1688367" y="3065315"/>
              <a:ext cx="1668494" cy="885406"/>
              <a:chOff x="1688367" y="3065315"/>
              <a:chExt cx="1668494" cy="885406"/>
            </a:xfrm>
          </p:grpSpPr>
          <p:sp>
            <p:nvSpPr>
              <p:cNvPr id="269" name="Freeform 268"/>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0" name="Group 269"/>
              <p:cNvGrpSpPr/>
              <p:nvPr/>
            </p:nvGrpSpPr>
            <p:grpSpPr>
              <a:xfrm>
                <a:off x="1770097" y="3662588"/>
                <a:ext cx="1427235" cy="288133"/>
                <a:chOff x="1770097" y="3657600"/>
                <a:chExt cx="1427235" cy="288133"/>
              </a:xfrm>
            </p:grpSpPr>
            <p:sp>
              <p:nvSpPr>
                <p:cNvPr id="271" name="Rectangle 270"/>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Freeform 271"/>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3841397485"/>
      </p:ext>
    </p:extLst>
  </p:cSld>
  <p:clrMapOvr>
    <a:masterClrMapping/>
  </p:clrMapOvr>
  <mc:AlternateContent xmlns:mc="http://schemas.openxmlformats.org/markup-compatibility/2006" xmlns:p14="http://schemas.microsoft.com/office/powerpoint/2010/main">
    <mc:Choice Requires="p14">
      <p:transition spd="med" p14:dur="700" advClick="0" advTm="500">
        <p:fade/>
      </p:transition>
    </mc:Choice>
    <mc:Fallback xmlns="">
      <p:transition spd="med" advClick="0" advTm="500">
        <p:fade/>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flipH="1">
            <a:off x="7385749" y="3583514"/>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2" name="Group 211"/>
          <p:cNvGrpSpPr/>
          <p:nvPr/>
        </p:nvGrpSpPr>
        <p:grpSpPr>
          <a:xfrm>
            <a:off x="6642452" y="3365595"/>
            <a:ext cx="780072" cy="2033118"/>
            <a:chOff x="4029089" y="2298229"/>
            <a:chExt cx="1635050" cy="4261466"/>
          </a:xfrm>
        </p:grpSpPr>
        <p:sp>
          <p:nvSpPr>
            <p:cNvPr id="213" name="Freeform 21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4475823" y="4038992"/>
              <a:ext cx="442695" cy="1204307"/>
              <a:chOff x="1409647" y="3886592"/>
              <a:chExt cx="442695" cy="1204307"/>
            </a:xfrm>
          </p:grpSpPr>
          <p:sp>
            <p:nvSpPr>
              <p:cNvPr id="220" name="Freeform 21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flipH="1">
              <a:off x="4994228" y="4036801"/>
              <a:ext cx="442695" cy="1204307"/>
              <a:chOff x="4028134" y="4038992"/>
              <a:chExt cx="442695" cy="1204307"/>
            </a:xfrm>
          </p:grpSpPr>
          <p:sp>
            <p:nvSpPr>
              <p:cNvPr id="218" name="Freeform 21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Oval 21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3" name="Freeform 92">
            <a:hlinkClick r:id="rId2" action="ppaction://hlinksldjump"/>
          </p:cNvPr>
          <p:cNvSpPr/>
          <p:nvPr/>
        </p:nvSpPr>
        <p:spPr>
          <a:xfrm flipH="1">
            <a:off x="7269787" y="3453829"/>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a:hlinkClick r:id="rId4" action="ppaction://hlinksldjump"/>
          </p:cNvPr>
          <p:cNvSpPr/>
          <p:nvPr/>
        </p:nvSpPr>
        <p:spPr>
          <a:xfrm flipH="1">
            <a:off x="7455505" y="460981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95">
            <a:hlinkClick r:id="rId3" action="ppaction://hlinksldjump"/>
          </p:cNvPr>
          <p:cNvSpPr/>
          <p:nvPr/>
        </p:nvSpPr>
        <p:spPr>
          <a:xfrm>
            <a:off x="6559607" y="3252886"/>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4714208" y="3835070"/>
            <a:ext cx="1668494" cy="1611381"/>
            <a:chOff x="1688367" y="2339340"/>
            <a:chExt cx="1668494" cy="1611381"/>
          </a:xfrm>
        </p:grpSpPr>
        <p:sp>
          <p:nvSpPr>
            <p:cNvPr id="98" name="Freeform 9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0" name="Group 99"/>
            <p:cNvGrpSpPr/>
            <p:nvPr/>
          </p:nvGrpSpPr>
          <p:grpSpPr>
            <a:xfrm>
              <a:off x="1688367" y="3065315"/>
              <a:ext cx="1668494" cy="885406"/>
              <a:chOff x="1688367" y="3065315"/>
              <a:chExt cx="1668494" cy="885406"/>
            </a:xfrm>
          </p:grpSpPr>
          <p:sp>
            <p:nvSpPr>
              <p:cNvPr id="101" name="Freeform 10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770097" y="3662588"/>
                <a:ext cx="1427235" cy="288133"/>
                <a:chOff x="1770097" y="3657600"/>
                <a:chExt cx="1427235" cy="288133"/>
              </a:xfrm>
            </p:grpSpPr>
            <p:sp>
              <p:nvSpPr>
                <p:cNvPr id="103" name="Rectangle 10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520713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514600" y="-48490"/>
            <a:ext cx="5012285" cy="6968836"/>
            <a:chOff x="5766552" y="-6926"/>
            <a:chExt cx="5012285" cy="6968836"/>
          </a:xfrm>
        </p:grpSpPr>
        <p:sp>
          <p:nvSpPr>
            <p:cNvPr id="76" name="Freeform 75"/>
            <p:cNvSpPr/>
            <p:nvPr/>
          </p:nvSpPr>
          <p:spPr>
            <a:xfrm>
              <a:off x="5766552" y="-6926"/>
              <a:ext cx="5012285" cy="6968836"/>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541813"/>
                <a:gd name="connsiteY0" fmla="*/ 17522565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3435927 w 5541813"/>
                <a:gd name="connsiteY10" fmla="*/ 17522565 h 24546820"/>
                <a:gd name="connsiteX0" fmla="*/ 4021189 w 5541813"/>
                <a:gd name="connsiteY0" fmla="*/ 131477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4021189 w 5541813"/>
                <a:gd name="connsiteY10" fmla="*/ 131477 h 24546820"/>
                <a:gd name="connsiteX0" fmla="*/ 4021189 w 10082639"/>
                <a:gd name="connsiteY0" fmla="*/ 0 h 24415343"/>
                <a:gd name="connsiteX1" fmla="*/ 2521528 w 10082639"/>
                <a:gd name="connsiteY1" fmla="*/ 19815634 h 24415343"/>
                <a:gd name="connsiteX2" fmla="*/ 1330037 w 10082639"/>
                <a:gd name="connsiteY2" fmla="*/ 21893816 h 24415343"/>
                <a:gd name="connsiteX3" fmla="*/ 0 w 10082639"/>
                <a:gd name="connsiteY3" fmla="*/ 24415343 h 24415343"/>
                <a:gd name="connsiteX4" fmla="*/ 4045528 w 10082639"/>
                <a:gd name="connsiteY4" fmla="*/ 24401488 h 24415343"/>
                <a:gd name="connsiteX5" fmla="*/ 4488873 w 10082639"/>
                <a:gd name="connsiteY5" fmla="*/ 23071452 h 24415343"/>
                <a:gd name="connsiteX6" fmla="*/ 4668982 w 10082639"/>
                <a:gd name="connsiteY6" fmla="*/ 21976943 h 24415343"/>
                <a:gd name="connsiteX7" fmla="*/ 5167745 w 10082639"/>
                <a:gd name="connsiteY7" fmla="*/ 20148143 h 24415343"/>
                <a:gd name="connsiteX8" fmla="*/ 5527964 w 10082639"/>
                <a:gd name="connsiteY8" fmla="*/ 18831961 h 24415343"/>
                <a:gd name="connsiteX9" fmla="*/ 10082639 w 10082639"/>
                <a:gd name="connsiteY9" fmla="*/ 110740 h 24415343"/>
                <a:gd name="connsiteX10" fmla="*/ 4021189 w 10082639"/>
                <a:gd name="connsiteY10" fmla="*/ 0 h 24415343"/>
                <a:gd name="connsiteX0" fmla="*/ 7086845 w 10082639"/>
                <a:gd name="connsiteY0" fmla="*/ 0 h 24366898"/>
                <a:gd name="connsiteX1" fmla="*/ 2521528 w 10082639"/>
                <a:gd name="connsiteY1" fmla="*/ 19767189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2549399 w 10082639"/>
                <a:gd name="connsiteY1" fmla="*/ 18459225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4508717 w 10082639"/>
                <a:gd name="connsiteY1" fmla="*/ 11747457 h 24366898"/>
                <a:gd name="connsiteX2" fmla="*/ 2549399 w 10082639"/>
                <a:gd name="connsiteY2" fmla="*/ 18459225 h 24366898"/>
                <a:gd name="connsiteX3" fmla="*/ 1330037 w 10082639"/>
                <a:gd name="connsiteY3" fmla="*/ 21845371 h 24366898"/>
                <a:gd name="connsiteX4" fmla="*/ 0 w 10082639"/>
                <a:gd name="connsiteY4" fmla="*/ 24366898 h 24366898"/>
                <a:gd name="connsiteX5" fmla="*/ 4045528 w 10082639"/>
                <a:gd name="connsiteY5" fmla="*/ 24353043 h 24366898"/>
                <a:gd name="connsiteX6" fmla="*/ 4488873 w 10082639"/>
                <a:gd name="connsiteY6" fmla="*/ 23023007 h 24366898"/>
                <a:gd name="connsiteX7" fmla="*/ 4668982 w 10082639"/>
                <a:gd name="connsiteY7" fmla="*/ 21928498 h 24366898"/>
                <a:gd name="connsiteX8" fmla="*/ 5167745 w 10082639"/>
                <a:gd name="connsiteY8" fmla="*/ 20099698 h 24366898"/>
                <a:gd name="connsiteX9" fmla="*/ 5527964 w 10082639"/>
                <a:gd name="connsiteY9" fmla="*/ 18783516 h 24366898"/>
                <a:gd name="connsiteX10" fmla="*/ 10082639 w 10082639"/>
                <a:gd name="connsiteY10" fmla="*/ 62295 h 24366898"/>
                <a:gd name="connsiteX11" fmla="*/ 7086845 w 10082639"/>
                <a:gd name="connsiteY11" fmla="*/ 0 h 24366898"/>
                <a:gd name="connsiteX0" fmla="*/ 7086845 w 10082639"/>
                <a:gd name="connsiteY0" fmla="*/ 0 h 24366898"/>
                <a:gd name="connsiteX1" fmla="*/ 5539892 w 10082639"/>
                <a:gd name="connsiteY1" fmla="*/ 6564042 h 24366898"/>
                <a:gd name="connsiteX2" fmla="*/ 4508717 w 10082639"/>
                <a:gd name="connsiteY2" fmla="*/ 11747457 h 24366898"/>
                <a:gd name="connsiteX3" fmla="*/ 2549399 w 10082639"/>
                <a:gd name="connsiteY3" fmla="*/ 18459225 h 24366898"/>
                <a:gd name="connsiteX4" fmla="*/ 1330037 w 10082639"/>
                <a:gd name="connsiteY4" fmla="*/ 21845371 h 24366898"/>
                <a:gd name="connsiteX5" fmla="*/ 0 w 10082639"/>
                <a:gd name="connsiteY5" fmla="*/ 24366898 h 24366898"/>
                <a:gd name="connsiteX6" fmla="*/ 4045528 w 10082639"/>
                <a:gd name="connsiteY6" fmla="*/ 24353043 h 24366898"/>
                <a:gd name="connsiteX7" fmla="*/ 4488873 w 10082639"/>
                <a:gd name="connsiteY7" fmla="*/ 23023007 h 24366898"/>
                <a:gd name="connsiteX8" fmla="*/ 4668982 w 10082639"/>
                <a:gd name="connsiteY8" fmla="*/ 21928498 h 24366898"/>
                <a:gd name="connsiteX9" fmla="*/ 5167745 w 10082639"/>
                <a:gd name="connsiteY9" fmla="*/ 20099698 h 24366898"/>
                <a:gd name="connsiteX10" fmla="*/ 5527964 w 10082639"/>
                <a:gd name="connsiteY10" fmla="*/ 18783516 h 24366898"/>
                <a:gd name="connsiteX11" fmla="*/ 10082639 w 10082639"/>
                <a:gd name="connsiteY11" fmla="*/ 62295 h 24366898"/>
                <a:gd name="connsiteX12" fmla="*/ 7086845 w 10082639"/>
                <a:gd name="connsiteY12"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267278"/>
                <a:gd name="connsiteY0" fmla="*/ 231272 h 24598170"/>
                <a:gd name="connsiteX1" fmla="*/ 6682547 w 10267278"/>
                <a:gd name="connsiteY1" fmla="*/ 1854113 h 24598170"/>
                <a:gd name="connsiteX2" fmla="*/ 5539892 w 10267278"/>
                <a:gd name="connsiteY2" fmla="*/ 6795314 h 24598170"/>
                <a:gd name="connsiteX3" fmla="*/ 4508717 w 10267278"/>
                <a:gd name="connsiteY3" fmla="*/ 11978729 h 24598170"/>
                <a:gd name="connsiteX4" fmla="*/ 2549399 w 10267278"/>
                <a:gd name="connsiteY4" fmla="*/ 18690497 h 24598170"/>
                <a:gd name="connsiteX5" fmla="*/ 1330037 w 10267278"/>
                <a:gd name="connsiteY5" fmla="*/ 22076643 h 24598170"/>
                <a:gd name="connsiteX6" fmla="*/ 0 w 10267278"/>
                <a:gd name="connsiteY6" fmla="*/ 24598170 h 24598170"/>
                <a:gd name="connsiteX7" fmla="*/ 4045528 w 10267278"/>
                <a:gd name="connsiteY7" fmla="*/ 24584315 h 24598170"/>
                <a:gd name="connsiteX8" fmla="*/ 4488873 w 10267278"/>
                <a:gd name="connsiteY8" fmla="*/ 23254279 h 24598170"/>
                <a:gd name="connsiteX9" fmla="*/ 4668982 w 10267278"/>
                <a:gd name="connsiteY9" fmla="*/ 22159770 h 24598170"/>
                <a:gd name="connsiteX10" fmla="*/ 5167745 w 10267278"/>
                <a:gd name="connsiteY10" fmla="*/ 20330970 h 24598170"/>
                <a:gd name="connsiteX11" fmla="*/ 5527964 w 10267278"/>
                <a:gd name="connsiteY11" fmla="*/ 19014788 h 24598170"/>
                <a:gd name="connsiteX12" fmla="*/ 9385898 w 10267278"/>
                <a:gd name="connsiteY12" fmla="*/ 1854113 h 24598170"/>
                <a:gd name="connsiteX13" fmla="*/ 10082639 w 10267278"/>
                <a:gd name="connsiteY13" fmla="*/ 293567 h 24598170"/>
                <a:gd name="connsiteX14" fmla="*/ 7086845 w 10267278"/>
                <a:gd name="connsiteY14" fmla="*/ 231272 h 24598170"/>
                <a:gd name="connsiteX0" fmla="*/ 7086845 w 10307439"/>
                <a:gd name="connsiteY0" fmla="*/ 0 h 24366898"/>
                <a:gd name="connsiteX1" fmla="*/ 6682547 w 10307439"/>
                <a:gd name="connsiteY1" fmla="*/ 1622841 h 24366898"/>
                <a:gd name="connsiteX2" fmla="*/ 5539892 w 10307439"/>
                <a:gd name="connsiteY2" fmla="*/ 6564042 h 24366898"/>
                <a:gd name="connsiteX3" fmla="*/ 4508717 w 10307439"/>
                <a:gd name="connsiteY3" fmla="*/ 11747457 h 24366898"/>
                <a:gd name="connsiteX4" fmla="*/ 2549399 w 10307439"/>
                <a:gd name="connsiteY4" fmla="*/ 18459225 h 24366898"/>
                <a:gd name="connsiteX5" fmla="*/ 1330037 w 10307439"/>
                <a:gd name="connsiteY5" fmla="*/ 21845371 h 24366898"/>
                <a:gd name="connsiteX6" fmla="*/ 0 w 10307439"/>
                <a:gd name="connsiteY6" fmla="*/ 24366898 h 24366898"/>
                <a:gd name="connsiteX7" fmla="*/ 4045528 w 10307439"/>
                <a:gd name="connsiteY7" fmla="*/ 24353043 h 24366898"/>
                <a:gd name="connsiteX8" fmla="*/ 4488873 w 10307439"/>
                <a:gd name="connsiteY8" fmla="*/ 23023007 h 24366898"/>
                <a:gd name="connsiteX9" fmla="*/ 4668982 w 10307439"/>
                <a:gd name="connsiteY9" fmla="*/ 21928498 h 24366898"/>
                <a:gd name="connsiteX10" fmla="*/ 5167745 w 10307439"/>
                <a:gd name="connsiteY10" fmla="*/ 20099698 h 24366898"/>
                <a:gd name="connsiteX11" fmla="*/ 5527964 w 10307439"/>
                <a:gd name="connsiteY11" fmla="*/ 18783516 h 24366898"/>
                <a:gd name="connsiteX12" fmla="*/ 9553115 w 10307439"/>
                <a:gd name="connsiteY12" fmla="*/ 2833917 h 24366898"/>
                <a:gd name="connsiteX13" fmla="*/ 10082639 w 10307439"/>
                <a:gd name="connsiteY13" fmla="*/ 62295 h 24366898"/>
                <a:gd name="connsiteX14" fmla="*/ 7086845 w 10307439"/>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9553115 w 10082638"/>
                <a:gd name="connsiteY12" fmla="*/ 2833917 h 24366898"/>
                <a:gd name="connsiteX13" fmla="*/ 10082639 w 10082638"/>
                <a:gd name="connsiteY13" fmla="*/ 62295 h 24366898"/>
                <a:gd name="connsiteX14" fmla="*/ 7086845 w 10082638"/>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967854 w 10082638"/>
                <a:gd name="connsiteY12" fmla="*/ 5207632 h 24366898"/>
                <a:gd name="connsiteX13" fmla="*/ 9553115 w 10082638"/>
                <a:gd name="connsiteY13" fmla="*/ 2833917 h 24366898"/>
                <a:gd name="connsiteX14" fmla="*/ 10082639 w 10082638"/>
                <a:gd name="connsiteY14" fmla="*/ 62295 h 24366898"/>
                <a:gd name="connsiteX15" fmla="*/ 7086845 w 10082638"/>
                <a:gd name="connsiteY15"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020286 w 10082638"/>
                <a:gd name="connsiteY12" fmla="*/ 8356438 h 24366898"/>
                <a:gd name="connsiteX13" fmla="*/ 8967854 w 10082638"/>
                <a:gd name="connsiteY13" fmla="*/ 5207632 h 24366898"/>
                <a:gd name="connsiteX14" fmla="*/ 9553115 w 10082638"/>
                <a:gd name="connsiteY14" fmla="*/ 2833917 h 24366898"/>
                <a:gd name="connsiteX15" fmla="*/ 10082639 w 10082638"/>
                <a:gd name="connsiteY15" fmla="*/ 62295 h 24366898"/>
                <a:gd name="connsiteX16" fmla="*/ 7086845 w 10082638"/>
                <a:gd name="connsiteY16"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7239938 w 10082638"/>
                <a:gd name="connsiteY12" fmla="*/ 12183446 h 24366898"/>
                <a:gd name="connsiteX13" fmla="*/ 8020286 w 10082638"/>
                <a:gd name="connsiteY13" fmla="*/ 8356438 h 24366898"/>
                <a:gd name="connsiteX14" fmla="*/ 8967854 w 10082638"/>
                <a:gd name="connsiteY14" fmla="*/ 5207632 h 24366898"/>
                <a:gd name="connsiteX15" fmla="*/ 9553115 w 10082638"/>
                <a:gd name="connsiteY15" fmla="*/ 2833917 h 24366898"/>
                <a:gd name="connsiteX16" fmla="*/ 10082639 w 10082638"/>
                <a:gd name="connsiteY16" fmla="*/ 62295 h 24366898"/>
                <a:gd name="connsiteX17" fmla="*/ 7086845 w 10082638"/>
                <a:gd name="connsiteY17"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6153023 w 10082638"/>
                <a:gd name="connsiteY12" fmla="*/ 15671351 h 24366898"/>
                <a:gd name="connsiteX13" fmla="*/ 7239938 w 10082638"/>
                <a:gd name="connsiteY13" fmla="*/ 12183446 h 24366898"/>
                <a:gd name="connsiteX14" fmla="*/ 8020286 w 10082638"/>
                <a:gd name="connsiteY14" fmla="*/ 8356438 h 24366898"/>
                <a:gd name="connsiteX15" fmla="*/ 8967854 w 10082638"/>
                <a:gd name="connsiteY15" fmla="*/ 5207632 h 24366898"/>
                <a:gd name="connsiteX16" fmla="*/ 9553115 w 10082638"/>
                <a:gd name="connsiteY16" fmla="*/ 2833917 h 24366898"/>
                <a:gd name="connsiteX17" fmla="*/ 10082639 w 10082638"/>
                <a:gd name="connsiteY17" fmla="*/ 62295 h 24366898"/>
                <a:gd name="connsiteX18" fmla="*/ 7086845 w 10082638"/>
                <a:gd name="connsiteY18" fmla="*/ 0 h 2436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82638" h="24366898">
                  <a:moveTo>
                    <a:pt x="7086845" y="0"/>
                  </a:moveTo>
                  <a:cubicBezTo>
                    <a:pt x="6812793" y="760671"/>
                    <a:pt x="6940372" y="528834"/>
                    <a:pt x="6682547" y="1622841"/>
                  </a:cubicBezTo>
                  <a:cubicBezTo>
                    <a:pt x="6424722" y="2716848"/>
                    <a:pt x="5860392" y="4892754"/>
                    <a:pt x="5539892" y="6564042"/>
                  </a:cubicBezTo>
                  <a:cubicBezTo>
                    <a:pt x="5219392" y="8235330"/>
                    <a:pt x="5030357" y="9781074"/>
                    <a:pt x="4508717" y="11747457"/>
                  </a:cubicBezTo>
                  <a:lnTo>
                    <a:pt x="2549399" y="18459225"/>
                  </a:lnTo>
                  <a:cubicBezTo>
                    <a:pt x="2198417" y="19181971"/>
                    <a:pt x="1745673" y="21092607"/>
                    <a:pt x="1330037" y="21845371"/>
                  </a:cubicBezTo>
                  <a:cubicBezTo>
                    <a:pt x="914401" y="22598135"/>
                    <a:pt x="884382" y="22655861"/>
                    <a:pt x="0" y="24366898"/>
                  </a:cubicBezTo>
                  <a:lnTo>
                    <a:pt x="4045528" y="24353043"/>
                  </a:lnTo>
                  <a:cubicBezTo>
                    <a:pt x="4364183" y="23658006"/>
                    <a:pt x="4384964" y="23413243"/>
                    <a:pt x="4488873" y="23023007"/>
                  </a:cubicBezTo>
                  <a:cubicBezTo>
                    <a:pt x="4592782" y="22632771"/>
                    <a:pt x="4574310" y="22429571"/>
                    <a:pt x="4668982" y="21928498"/>
                  </a:cubicBezTo>
                  <a:cubicBezTo>
                    <a:pt x="4763654" y="21427425"/>
                    <a:pt x="5017654" y="20621552"/>
                    <a:pt x="5167745" y="20099698"/>
                  </a:cubicBezTo>
                  <a:cubicBezTo>
                    <a:pt x="5405581" y="19185298"/>
                    <a:pt x="5410200" y="19233789"/>
                    <a:pt x="5527964" y="18783516"/>
                  </a:cubicBezTo>
                  <a:cubicBezTo>
                    <a:pt x="5715402" y="18053532"/>
                    <a:pt x="5867694" y="16771363"/>
                    <a:pt x="6153023" y="15671351"/>
                  </a:cubicBezTo>
                  <a:cubicBezTo>
                    <a:pt x="6438352" y="14571339"/>
                    <a:pt x="6951952" y="13410672"/>
                    <a:pt x="7239938" y="12183446"/>
                  </a:cubicBezTo>
                  <a:cubicBezTo>
                    <a:pt x="7527924" y="10956220"/>
                    <a:pt x="7727655" y="9438335"/>
                    <a:pt x="8020286" y="8356438"/>
                  </a:cubicBezTo>
                  <a:cubicBezTo>
                    <a:pt x="8312917" y="7274541"/>
                    <a:pt x="8740252" y="6136126"/>
                    <a:pt x="8967854" y="5207632"/>
                  </a:cubicBezTo>
                  <a:cubicBezTo>
                    <a:pt x="9195456" y="4279138"/>
                    <a:pt x="9376607" y="3610735"/>
                    <a:pt x="9553115" y="2833917"/>
                  </a:cubicBezTo>
                  <a:cubicBezTo>
                    <a:pt x="9729623" y="2057099"/>
                    <a:pt x="9987388" y="1342001"/>
                    <a:pt x="10082639" y="62295"/>
                  </a:cubicBezTo>
                  <a:lnTo>
                    <a:pt x="7086845"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8043062" y="3182782"/>
              <a:ext cx="408211" cy="472871"/>
              <a:chOff x="1688367" y="2339340"/>
              <a:chExt cx="1668494" cy="1932784"/>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1206809"/>
                <a:chOff x="1688367" y="3065315"/>
                <a:chExt cx="1668494" cy="1206809"/>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609536"/>
                  <a:chOff x="1770097" y="3657600"/>
                  <a:chExt cx="1427235" cy="609536"/>
                </a:xfrm>
              </p:grpSpPr>
              <p:sp>
                <p:nvSpPr>
                  <p:cNvPr id="110" name="Rectangle 109"/>
                  <p:cNvSpPr/>
                  <p:nvPr/>
                </p:nvSpPr>
                <p:spPr>
                  <a:xfrm>
                    <a:off x="1770097" y="3777097"/>
                    <a:ext cx="1427235" cy="490039"/>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89" name="TextBox 88"/>
          <p:cNvSpPr txBox="1"/>
          <p:nvPr/>
        </p:nvSpPr>
        <p:spPr>
          <a:xfrm>
            <a:off x="76200" y="152400"/>
            <a:ext cx="5334000" cy="1631216"/>
          </a:xfrm>
          <a:prstGeom prst="rect">
            <a:avLst/>
          </a:prstGeom>
          <a:noFill/>
        </p:spPr>
        <p:txBody>
          <a:bodyPr wrap="square" rtlCol="0">
            <a:spAutoFit/>
          </a:bodyPr>
          <a:lstStyle/>
          <a:p>
            <a:pPr algn="ctr"/>
            <a:r>
              <a:rPr lang="en-US" sz="5000" dirty="0" smtClean="0"/>
              <a:t>…on his way home he came to a river.</a:t>
            </a:r>
            <a:endParaRPr lang="en-US" sz="5000" dirty="0"/>
          </a:p>
        </p:txBody>
      </p:sp>
      <p:grpSp>
        <p:nvGrpSpPr>
          <p:cNvPr id="3" name="Group 2"/>
          <p:cNvGrpSpPr/>
          <p:nvPr/>
        </p:nvGrpSpPr>
        <p:grpSpPr>
          <a:xfrm>
            <a:off x="-838200" y="3200400"/>
            <a:ext cx="693696" cy="444334"/>
            <a:chOff x="-4090039" y="3600859"/>
            <a:chExt cx="3973883" cy="2545399"/>
          </a:xfrm>
        </p:grpSpPr>
        <p:grpSp>
          <p:nvGrpSpPr>
            <p:cNvPr id="91" name="Group 90"/>
            <p:cNvGrpSpPr/>
            <p:nvPr/>
          </p:nvGrpSpPr>
          <p:grpSpPr>
            <a:xfrm>
              <a:off x="-2049914" y="3600859"/>
              <a:ext cx="1320784" cy="2033118"/>
              <a:chOff x="-718891" y="2420370"/>
              <a:chExt cx="1320784" cy="2033118"/>
            </a:xfrm>
          </p:grpSpPr>
          <p:grpSp>
            <p:nvGrpSpPr>
              <p:cNvPr id="92" name="Group 91"/>
              <p:cNvGrpSpPr/>
              <p:nvPr/>
            </p:nvGrpSpPr>
            <p:grpSpPr>
              <a:xfrm>
                <a:off x="-718891" y="2420370"/>
                <a:ext cx="780072" cy="2033118"/>
                <a:chOff x="4029089" y="2298229"/>
                <a:chExt cx="1635050" cy="4261466"/>
              </a:xfrm>
            </p:grpSpPr>
            <p:sp>
              <p:nvSpPr>
                <p:cNvPr id="161" name="Freeform 160"/>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4475823" y="4038992"/>
                  <a:ext cx="442695" cy="1204307"/>
                  <a:chOff x="1409647" y="3886592"/>
                  <a:chExt cx="442695" cy="1204307"/>
                </a:xfrm>
              </p:grpSpPr>
              <p:sp>
                <p:nvSpPr>
                  <p:cNvPr id="168" name="Freeform 16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flipH="1">
                  <a:off x="4994228" y="4036801"/>
                  <a:ext cx="442695" cy="1204307"/>
                  <a:chOff x="4028134" y="4038992"/>
                  <a:chExt cx="442695" cy="1204307"/>
                </a:xfrm>
              </p:grpSpPr>
              <p:sp>
                <p:nvSpPr>
                  <p:cNvPr id="166" name="Freeform 16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5" name="Oval 16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3" name="Group 92"/>
              <p:cNvGrpSpPr/>
              <p:nvPr/>
            </p:nvGrpSpPr>
            <p:grpSpPr>
              <a:xfrm rot="2942221">
                <a:off x="-287590" y="2959448"/>
                <a:ext cx="697543" cy="1081423"/>
                <a:chOff x="2852607" y="2643821"/>
                <a:chExt cx="1921794" cy="2979420"/>
              </a:xfrm>
            </p:grpSpPr>
            <p:grpSp>
              <p:nvGrpSpPr>
                <p:cNvPr id="94" name="Group 93"/>
                <p:cNvGrpSpPr/>
                <p:nvPr/>
              </p:nvGrpSpPr>
              <p:grpSpPr>
                <a:xfrm>
                  <a:off x="2852607" y="2643821"/>
                  <a:ext cx="1921794" cy="2979420"/>
                  <a:chOff x="1905000" y="1463040"/>
                  <a:chExt cx="1921794" cy="2979420"/>
                </a:xfrm>
              </p:grpSpPr>
              <p:grpSp>
                <p:nvGrpSpPr>
                  <p:cNvPr id="154" name="Group 153"/>
                  <p:cNvGrpSpPr/>
                  <p:nvPr/>
                </p:nvGrpSpPr>
                <p:grpSpPr>
                  <a:xfrm>
                    <a:off x="1905000" y="1463040"/>
                    <a:ext cx="1921794" cy="2979420"/>
                    <a:chOff x="4429191" y="1310640"/>
                    <a:chExt cx="1921794" cy="2979420"/>
                  </a:xfrm>
                </p:grpSpPr>
                <p:sp>
                  <p:nvSpPr>
                    <p:cNvPr id="157" name="Freeform 156"/>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TextBox 158"/>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60" name="TextBox 159"/>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56" name="Freeform 155"/>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5" name="Freeform 94"/>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95"/>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0" name="Group 169"/>
            <p:cNvGrpSpPr/>
            <p:nvPr/>
          </p:nvGrpSpPr>
          <p:grpSpPr>
            <a:xfrm>
              <a:off x="-4090039" y="4814380"/>
              <a:ext cx="1994780" cy="891153"/>
              <a:chOff x="805646" y="504127"/>
              <a:chExt cx="2448280" cy="1093751"/>
            </a:xfrm>
          </p:grpSpPr>
          <p:sp>
            <p:nvSpPr>
              <p:cNvPr id="171" name="Freeform 17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p:cNvGrpSpPr/>
              <p:nvPr/>
            </p:nvGrpSpPr>
            <p:grpSpPr>
              <a:xfrm>
                <a:off x="805646" y="504127"/>
                <a:ext cx="2448280" cy="1093751"/>
                <a:chOff x="805646" y="504127"/>
                <a:chExt cx="2448280" cy="1093751"/>
              </a:xfrm>
            </p:grpSpPr>
            <p:sp>
              <p:nvSpPr>
                <p:cNvPr id="173" name="Freeform 17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a:off x="2437062" y="504127"/>
                  <a:ext cx="816864" cy="634589"/>
                  <a:chOff x="2437062" y="504127"/>
                  <a:chExt cx="816864" cy="634589"/>
                </a:xfrm>
              </p:grpSpPr>
              <p:sp>
                <p:nvSpPr>
                  <p:cNvPr id="181" name="Freeform 180"/>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86"/>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89" name="Group 188"/>
            <p:cNvGrpSpPr/>
            <p:nvPr/>
          </p:nvGrpSpPr>
          <p:grpSpPr>
            <a:xfrm>
              <a:off x="-1236347" y="4974608"/>
              <a:ext cx="1120191" cy="1171650"/>
              <a:chOff x="1858464" y="2554917"/>
              <a:chExt cx="812927" cy="850271"/>
            </a:xfrm>
          </p:grpSpPr>
          <p:sp>
            <p:nvSpPr>
              <p:cNvPr id="190" name="Freeform 189"/>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1858464" y="2703634"/>
                <a:ext cx="305938" cy="409494"/>
                <a:chOff x="1843828" y="2654403"/>
                <a:chExt cx="305938" cy="409494"/>
              </a:xfrm>
            </p:grpSpPr>
            <p:sp>
              <p:nvSpPr>
                <p:cNvPr id="207" name="Freeform 206"/>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Oval 1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7" name="Group 196"/>
              <p:cNvGrpSpPr/>
              <p:nvPr/>
            </p:nvGrpSpPr>
            <p:grpSpPr>
              <a:xfrm>
                <a:off x="2340695" y="2611472"/>
                <a:ext cx="330696" cy="231532"/>
                <a:chOff x="2355460" y="2587868"/>
                <a:chExt cx="330696" cy="231532"/>
              </a:xfrm>
            </p:grpSpPr>
            <p:sp>
              <p:nvSpPr>
                <p:cNvPr id="205" name="Freeform 204"/>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205"/>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8" name="Freeform 1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9" name="Group 198"/>
              <p:cNvGrpSpPr/>
              <p:nvPr/>
            </p:nvGrpSpPr>
            <p:grpSpPr>
              <a:xfrm>
                <a:off x="2437357" y="2666309"/>
                <a:ext cx="69406" cy="69406"/>
                <a:chOff x="2523175" y="1394290"/>
                <a:chExt cx="69406" cy="69406"/>
              </a:xfrm>
            </p:grpSpPr>
            <p:sp>
              <p:nvSpPr>
                <p:cNvPr id="203" name="Oval 202"/>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0" name="Group 199"/>
              <p:cNvGrpSpPr/>
              <p:nvPr/>
            </p:nvGrpSpPr>
            <p:grpSpPr>
              <a:xfrm>
                <a:off x="2516956" y="2651417"/>
                <a:ext cx="69406" cy="69406"/>
                <a:chOff x="2523175" y="1394290"/>
                <a:chExt cx="69406" cy="69406"/>
              </a:xfrm>
            </p:grpSpPr>
            <p:sp>
              <p:nvSpPr>
                <p:cNvPr id="201" name="Oval 200"/>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031706177"/>
      </p:ext>
    </p:extLst>
  </p:cSld>
  <p:clrMapOvr>
    <a:masterClrMapping/>
  </p:clrMapOvr>
  <mc:AlternateContent xmlns:mc="http://schemas.openxmlformats.org/markup-compatibility/2006" xmlns:p14="http://schemas.microsoft.com/office/powerpoint/2010/main">
    <mc:Choice Requires="p14">
      <p:transition spd="med" p14:dur="700" advClick="0" advTm="5000">
        <p:fade/>
      </p:transition>
    </mc:Choice>
    <mc:Fallback xmlns="">
      <p:transition spd="med"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iterate type="lt">
                                    <p:tmAbs val="70"/>
                                  </p:iterate>
                                  <p:childTnLst>
                                    <p:set>
                                      <p:cBhvr>
                                        <p:cTn id="6" dur="1" fill="hold">
                                          <p:stCondLst>
                                            <p:cond delay="0"/>
                                          </p:stCondLst>
                                        </p:cTn>
                                        <p:tgtEl>
                                          <p:spTgt spid="89"/>
                                        </p:tgtEl>
                                        <p:attrNameLst>
                                          <p:attrName>style.visibility</p:attrName>
                                        </p:attrNameLst>
                                      </p:cBhvr>
                                      <p:to>
                                        <p:strVal val="visible"/>
                                      </p:to>
                                    </p:set>
                                  </p:childTnLst>
                                </p:cTn>
                              </p:par>
                              <p:par>
                                <p:cTn id="7" presetID="47" presetClass="path" presetSubtype="0" fill="hold" nodeType="withEffect">
                                  <p:stCondLst>
                                    <p:cond delay="0"/>
                                  </p:stCondLst>
                                  <p:childTnLst>
                                    <p:animMotion origin="layout" path="M -4.16667E-6 -3.33333E-6 C 0.00209 -0.00648 0.00903 -0.01111 0.01598 -0.01111 C 0.02292 -0.01111 0.029 -0.00648 0.03108 -3.33333E-6 C 0.03421 -0.00648 0.04011 -0.01111 0.04705 -0.01111 C 0.054 -0.01111 0.06007 -0.00648 0.06198 -3.33333E-6 C 0.06493 -0.00648 0.07101 -0.01111 0.07796 -0.01111 C 0.08507 -0.01111 0.09202 -0.00648 0.09393 -3.33333E-6 C 0.09601 -0.00648 0.10209 -0.01111 0.11007 -0.01111 C 0.11598 -0.01111 0.12292 -0.00648 0.125 -3.33333E-6 C 0.12709 -0.00648 0.13403 -0.01111 0.14098 -0.01111 C 0.14792 -0.01111 0.154 -0.00648 0.15608 -3.33333E-6 C 0.15903 -0.00648 0.16493 -0.01111 0.17205 -0.01111 C 0.179 -0.01111 0.18507 -0.00648 0.18803 -3.33333E-6 C 0.18993 -0.00648 0.19601 -0.01111 0.20296 -0.01111 C 0.21007 -0.01111 0.21702 -0.00648 0.21893 -3.33333E-6 C 0.22101 -0.00648 0.22709 -0.01111 0.23507 -0.01111 C 0.24202 -0.01111 0.24792 -0.00648 0.25 -3.33333E-6 " pathEditMode="relative" rAng="0" ptsTypes="fffffffffffffffff">
                                      <p:cBhvr>
                                        <p:cTn id="8" dur="2000" fill="hold"/>
                                        <p:tgtEl>
                                          <p:spTgt spid="3"/>
                                        </p:tgtEl>
                                        <p:attrNameLst>
                                          <p:attrName>ppt_x</p:attrName>
                                          <p:attrName>ppt_y</p:attrName>
                                        </p:attrNameLst>
                                      </p:cBhvr>
                                      <p:rCtr x="12500" y="-556"/>
                                    </p:animMotion>
                                  </p:childTnLst>
                                </p:cTn>
                              </p:par>
                              <p:par>
                                <p:cTn id="9" presetID="47" presetClass="path" presetSubtype="0" fill="hold" nodeType="withEffect">
                                  <p:stCondLst>
                                    <p:cond delay="2000"/>
                                  </p:stCondLst>
                                  <p:childTnLst>
                                    <p:animMotion origin="layout" path="M 0.25 -3.33333E-6 C 0.25208 -0.00648 0.25902 -0.01111 0.26597 -0.01111 C 0.27291 -0.01111 0.27899 -0.00648 0.28107 -3.33333E-6 C 0.2842 -0.00648 0.2901 -0.01111 0.29705 -0.01111 C 0.30399 -0.01111 0.31007 -0.00648 0.31198 -3.33333E-6 C 0.31493 -0.00648 0.321 -0.01111 0.32795 -0.01111 C 0.33507 -0.01111 0.34201 -0.00648 0.34392 -3.33333E-6 C 0.346 -0.00648 0.35208 -0.01111 0.36007 -0.01111 C 0.36597 -0.01111 0.37291 -0.00648 0.375 -3.33333E-6 C 0.37708 -0.00648 0.38402 -0.01111 0.39097 -0.01111 C 0.39791 -0.01111 0.40399 -0.00648 0.40607 -3.33333E-6 C 0.40902 -0.00648 0.41493 -0.01111 0.42205 -0.01111 C 0.42899 -0.01111 0.43507 -0.00648 0.43802 -3.33333E-6 C 0.43993 -0.00648 0.446 -0.01111 0.45295 -0.01111 C 0.46007 -0.01111 0.46701 -0.00648 0.46892 -3.33333E-6 C 0.471 -0.00648 0.47708 -0.01111 0.48507 -0.01111 C 0.49201 -0.01111 0.49791 -0.00648 0.5 -3.33333E-6 " pathEditMode="relative" rAng="0" ptsTypes="fffffffffffffffff">
                                      <p:cBhvr>
                                        <p:cTn id="10" dur="2000" fill="hold"/>
                                        <p:tgtEl>
                                          <p:spTgt spid="3"/>
                                        </p:tgtEl>
                                        <p:attrNameLst>
                                          <p:attrName>ppt_x</p:attrName>
                                          <p:attrName>ppt_y</p:attrName>
                                        </p:attrNameLst>
                                      </p:cBhvr>
                                      <p:rCtr x="12500" y="-55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1143000"/>
          </a:xfrm>
        </p:spPr>
        <p:txBody>
          <a:bodyPr>
            <a:normAutofit fontScale="90000"/>
          </a:bodyPr>
          <a:lstStyle/>
          <a:p>
            <a:r>
              <a:rPr lang="en-US" dirty="0" smtClean="0"/>
              <a:t>Step 3, click on the guy (for some reason), after he has already crossed back</a:t>
            </a:r>
            <a:endParaRPr lang="en-US" dirty="0"/>
          </a:p>
        </p:txBody>
      </p:sp>
    </p:spTree>
    <p:extLst>
      <p:ext uri="{BB962C8B-B14F-4D97-AF65-F5344CB8AC3E}">
        <p14:creationId xmlns:p14="http://schemas.microsoft.com/office/powerpoint/2010/main" val="1394989980"/>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03896"/>
            <a:ext cx="1668494" cy="2372495"/>
            <a:chOff x="1909103" y="1403896"/>
            <a:chExt cx="1668494" cy="2372495"/>
          </a:xfrm>
        </p:grpSpPr>
        <p:grpSp>
          <p:nvGrpSpPr>
            <p:cNvPr id="109" name="Group 108"/>
            <p:cNvGrpSpPr/>
            <p:nvPr/>
          </p:nvGrpSpPr>
          <p:grpSpPr>
            <a:xfrm>
              <a:off x="2148914" y="1403896"/>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88379860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03896"/>
            <a:ext cx="1668494" cy="2372495"/>
            <a:chOff x="1909103" y="1403896"/>
            <a:chExt cx="1668494" cy="2372495"/>
          </a:xfrm>
        </p:grpSpPr>
        <p:grpSp>
          <p:nvGrpSpPr>
            <p:cNvPr id="109" name="Group 108"/>
            <p:cNvGrpSpPr/>
            <p:nvPr/>
          </p:nvGrpSpPr>
          <p:grpSpPr>
            <a:xfrm>
              <a:off x="2148914" y="1403896"/>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65684077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5.55112E-17 3.7037E-6 L 0.28385 0.24259 " pathEditMode="relative" rAng="0" ptsTypes="AA">
                                      <p:cBhvr>
                                        <p:cTn id="6" dur="2000" fill="hold"/>
                                        <p:tgtEl>
                                          <p:spTgt spid="2"/>
                                        </p:tgtEl>
                                        <p:attrNameLst>
                                          <p:attrName>ppt_x</p:attrName>
                                          <p:attrName>ppt_y</p:attrName>
                                        </p:attrNameLst>
                                      </p:cBhvr>
                                      <p:rCtr x="14184" y="1213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858464" y="2703634"/>
              <a:ext cx="305938" cy="409494"/>
              <a:chOff x="1843828" y="2654403"/>
              <a:chExt cx="305938" cy="409494"/>
            </a:xfrm>
          </p:grpSpPr>
          <p:sp>
            <p:nvSpPr>
              <p:cNvPr id="152" name="Freeform 151"/>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4" name="Oval 113"/>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2340695" y="2611472"/>
              <a:ext cx="330696" cy="231532"/>
              <a:chOff x="2355460" y="2587868"/>
              <a:chExt cx="330696" cy="231532"/>
            </a:xfrm>
          </p:grpSpPr>
          <p:sp>
            <p:nvSpPr>
              <p:cNvPr id="150" name="Freeform 149"/>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3" name="Freeform 142"/>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p:cNvGrpSpPr/>
            <p:nvPr/>
          </p:nvGrpSpPr>
          <p:grpSpPr>
            <a:xfrm>
              <a:off x="2437357" y="2666309"/>
              <a:ext cx="69406" cy="69406"/>
              <a:chOff x="2523175" y="1394290"/>
              <a:chExt cx="69406" cy="69406"/>
            </a:xfrm>
          </p:grpSpPr>
          <p:sp>
            <p:nvSpPr>
              <p:cNvPr id="148" name="Oval 14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p:cNvGrpSpPr/>
            <p:nvPr/>
          </p:nvGrpSpPr>
          <p:grpSpPr>
            <a:xfrm>
              <a:off x="2516956" y="2651417"/>
              <a:ext cx="69406" cy="69406"/>
              <a:chOff x="2523175" y="1394290"/>
              <a:chExt cx="69406" cy="69406"/>
            </a:xfrm>
          </p:grpSpPr>
          <p:sp>
            <p:nvSpPr>
              <p:cNvPr id="146" name="Oval 145"/>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4" name="Group 163"/>
          <p:cNvGrpSpPr/>
          <p:nvPr/>
        </p:nvGrpSpPr>
        <p:grpSpPr>
          <a:xfrm>
            <a:off x="6642452" y="3365595"/>
            <a:ext cx="780072" cy="2033118"/>
            <a:chOff x="4029089" y="2298229"/>
            <a:chExt cx="1635050" cy="4261466"/>
          </a:xfrm>
        </p:grpSpPr>
        <p:sp>
          <p:nvSpPr>
            <p:cNvPr id="165" name="Freeform 16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7" name="Group 166"/>
            <p:cNvGrpSpPr/>
            <p:nvPr/>
          </p:nvGrpSpPr>
          <p:grpSpPr>
            <a:xfrm>
              <a:off x="4475823" y="4038992"/>
              <a:ext cx="442695" cy="1204307"/>
              <a:chOff x="1409647" y="3886592"/>
              <a:chExt cx="442695" cy="1204307"/>
            </a:xfrm>
          </p:grpSpPr>
          <p:sp>
            <p:nvSpPr>
              <p:cNvPr id="182" name="Freeform 18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 name="Group 167"/>
            <p:cNvGrpSpPr/>
            <p:nvPr/>
          </p:nvGrpSpPr>
          <p:grpSpPr>
            <a:xfrm flipH="1">
              <a:off x="4994228" y="4036801"/>
              <a:ext cx="442695" cy="1204307"/>
              <a:chOff x="4028134" y="4038992"/>
              <a:chExt cx="442695" cy="1204307"/>
            </a:xfrm>
          </p:grpSpPr>
          <p:sp>
            <p:nvSpPr>
              <p:cNvPr id="170" name="Freeform 16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9" name="Oval 16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84" name="Freeform 183">
            <a:hlinkClick r:id="rId2" action="ppaction://hlinksldjump"/>
          </p:cNvPr>
          <p:cNvSpPr/>
          <p:nvPr/>
        </p:nvSpPr>
        <p:spPr>
          <a:xfrm>
            <a:off x="37543" y="614901"/>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a:hlinkClick r:id="rId3" action="ppaction://hlinksldjump"/>
          </p:cNvPr>
          <p:cNvSpPr/>
          <p:nvPr/>
        </p:nvSpPr>
        <p:spPr>
          <a:xfrm>
            <a:off x="355093" y="225347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85">
            <a:hlinkClick r:id="rId4" action="ppaction://hlinksldjump"/>
          </p:cNvPr>
          <p:cNvSpPr/>
          <p:nvPr/>
        </p:nvSpPr>
        <p:spPr>
          <a:xfrm flipH="1">
            <a:off x="7459975" y="461954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186">
            <a:hlinkClick r:id="rId5" action="ppaction://hlinksldjump"/>
          </p:cNvPr>
          <p:cNvSpPr/>
          <p:nvPr/>
        </p:nvSpPr>
        <p:spPr>
          <a:xfrm>
            <a:off x="6559607" y="3295896"/>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1736505"/>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3, click on the chicken (for some reason), after the guy has already left the chicken and traveled back to the other side.</a:t>
            </a:r>
            <a:endParaRPr lang="en-US" dirty="0"/>
          </a:p>
        </p:txBody>
      </p:sp>
    </p:spTree>
    <p:extLst>
      <p:ext uri="{BB962C8B-B14F-4D97-AF65-F5344CB8AC3E}">
        <p14:creationId xmlns:p14="http://schemas.microsoft.com/office/powerpoint/2010/main" val="2207749349"/>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03896"/>
            <a:ext cx="1668494" cy="2372495"/>
            <a:chOff x="1909103" y="1403896"/>
            <a:chExt cx="1668494" cy="2372495"/>
          </a:xfrm>
        </p:grpSpPr>
        <p:grpSp>
          <p:nvGrpSpPr>
            <p:cNvPr id="109" name="Group 108"/>
            <p:cNvGrpSpPr/>
            <p:nvPr/>
          </p:nvGrpSpPr>
          <p:grpSpPr>
            <a:xfrm>
              <a:off x="2148914" y="1403896"/>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39122029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1909103" y="1403896"/>
            <a:ext cx="1668494" cy="2372495"/>
            <a:chOff x="1909103" y="1403896"/>
            <a:chExt cx="1668494" cy="2372495"/>
          </a:xfrm>
        </p:grpSpPr>
        <p:grpSp>
          <p:nvGrpSpPr>
            <p:cNvPr id="109" name="Group 108"/>
            <p:cNvGrpSpPr/>
            <p:nvPr/>
          </p:nvGrpSpPr>
          <p:grpSpPr>
            <a:xfrm>
              <a:off x="2148914" y="1403896"/>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222572593"/>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5.55112E-17 3.7037E-6 L 0.28385 0.24259 " pathEditMode="relative" rAng="0" ptsTypes="AA">
                                      <p:cBhvr>
                                        <p:cTn id="6" dur="2000" fill="hold"/>
                                        <p:tgtEl>
                                          <p:spTgt spid="2"/>
                                        </p:tgtEl>
                                        <p:attrNameLst>
                                          <p:attrName>ppt_x</p:attrName>
                                          <p:attrName>ppt_y</p:attrName>
                                        </p:attrNameLst>
                                      </p:cBhvr>
                                      <p:rCtr x="14184" y="1213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325295" y="3137870"/>
            <a:ext cx="1851027" cy="2292396"/>
            <a:chOff x="4325295" y="3137870"/>
            <a:chExt cx="1851027" cy="2292396"/>
          </a:xfrm>
        </p:grpSpPr>
        <p:grpSp>
          <p:nvGrpSpPr>
            <p:cNvPr id="171" name="Group 170"/>
            <p:cNvGrpSpPr/>
            <p:nvPr/>
          </p:nvGrpSpPr>
          <p:grpSpPr>
            <a:xfrm>
              <a:off x="5230921" y="3137870"/>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0" name="Group 89"/>
            <p:cNvGrpSpPr/>
            <p:nvPr/>
          </p:nvGrpSpPr>
          <p:grpSpPr>
            <a:xfrm flipH="1">
              <a:off x="4325295" y="3862710"/>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733057017"/>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p:cNvGrpSpPr/>
          <p:nvPr/>
        </p:nvGrpSpPr>
        <p:grpSpPr>
          <a:xfrm>
            <a:off x="4325295" y="3137870"/>
            <a:ext cx="1851027" cy="2292396"/>
            <a:chOff x="4325295" y="3137870"/>
            <a:chExt cx="1851027" cy="2292396"/>
          </a:xfrm>
        </p:grpSpPr>
        <p:grpSp>
          <p:nvGrpSpPr>
            <p:cNvPr id="171" name="Group 170"/>
            <p:cNvGrpSpPr/>
            <p:nvPr/>
          </p:nvGrpSpPr>
          <p:grpSpPr>
            <a:xfrm>
              <a:off x="5230921" y="3137870"/>
              <a:ext cx="780072" cy="2033118"/>
              <a:chOff x="4029089" y="2298229"/>
              <a:chExt cx="1635050" cy="4261466"/>
            </a:xfrm>
          </p:grpSpPr>
          <p:sp>
            <p:nvSpPr>
              <p:cNvPr id="172" name="Freeform 171"/>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4" name="Group 173"/>
              <p:cNvGrpSpPr/>
              <p:nvPr/>
            </p:nvGrpSpPr>
            <p:grpSpPr>
              <a:xfrm>
                <a:off x="4475823" y="4038992"/>
                <a:ext cx="442695" cy="1204307"/>
                <a:chOff x="1409647" y="3886592"/>
                <a:chExt cx="442695" cy="1204307"/>
              </a:xfrm>
            </p:grpSpPr>
            <p:sp>
              <p:nvSpPr>
                <p:cNvPr id="179" name="Freeform 178"/>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5" name="Group 174"/>
              <p:cNvGrpSpPr/>
              <p:nvPr/>
            </p:nvGrpSpPr>
            <p:grpSpPr>
              <a:xfrm flipH="1">
                <a:off x="4994228" y="4036801"/>
                <a:ext cx="442695" cy="1204307"/>
                <a:chOff x="4028134" y="4038992"/>
                <a:chExt cx="442695" cy="1204307"/>
              </a:xfrm>
            </p:grpSpPr>
            <p:sp>
              <p:nvSpPr>
                <p:cNvPr id="177" name="Freeform 176"/>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Oval 175"/>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0" name="Group 89"/>
            <p:cNvGrpSpPr/>
            <p:nvPr/>
          </p:nvGrpSpPr>
          <p:grpSpPr>
            <a:xfrm flipH="1">
              <a:off x="4325295" y="3862710"/>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1" name="Group 90"/>
            <p:cNvGrpSpPr/>
            <p:nvPr/>
          </p:nvGrpSpPr>
          <p:grpSpPr>
            <a:xfrm>
              <a:off x="4507828" y="3818885"/>
              <a:ext cx="1668494" cy="1611381"/>
              <a:chOff x="1688367" y="2339340"/>
              <a:chExt cx="1668494" cy="1611381"/>
            </a:xfrm>
          </p:grpSpPr>
          <p:sp>
            <p:nvSpPr>
              <p:cNvPr id="92" name="Freeform 9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1688367" y="3065315"/>
                <a:ext cx="1668494" cy="885406"/>
                <a:chOff x="1688367" y="3065315"/>
                <a:chExt cx="1668494" cy="885406"/>
              </a:xfrm>
            </p:grpSpPr>
            <p:sp>
              <p:nvSpPr>
                <p:cNvPr id="95" name="Freeform 9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770097" y="3662588"/>
                  <a:ext cx="1427235" cy="288133"/>
                  <a:chOff x="1770097" y="3657600"/>
                  <a:chExt cx="1427235" cy="288133"/>
                </a:xfrm>
              </p:grpSpPr>
              <p:sp>
                <p:nvSpPr>
                  <p:cNvPr id="97" name="Rectangle 9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475527002"/>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44444E-6 1.48148E-6 L -0.30816 -0.21435 " pathEditMode="relative" rAng="0" ptsTypes="AA">
                                      <p:cBhvr>
                                        <p:cTn id="6" dur="2000" fill="hold"/>
                                        <p:tgtEl>
                                          <p:spTgt spid="2"/>
                                        </p:tgtEl>
                                        <p:attrNameLst>
                                          <p:attrName>ppt_x</p:attrName>
                                          <p:attrName>ppt_y</p:attrName>
                                        </p:attrNameLst>
                                      </p:cBhvr>
                                      <p:rCtr x="-15417" y="-1071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Freeform 116">
            <a:hlinkClick r:id="rId2" action="ppaction://hlinksldjump"/>
          </p:cNvPr>
          <p:cNvSpPr/>
          <p:nvPr/>
        </p:nvSpPr>
        <p:spPr>
          <a:xfrm>
            <a:off x="41564" y="595745"/>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4" name="Freeform 1023">
            <a:hlinkClick r:id="rId5"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11523860"/>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514600" y="-48490"/>
            <a:ext cx="5012285" cy="6968836"/>
            <a:chOff x="5766552" y="-6926"/>
            <a:chExt cx="5012285" cy="6968836"/>
          </a:xfrm>
        </p:grpSpPr>
        <p:sp>
          <p:nvSpPr>
            <p:cNvPr id="76" name="Freeform 75"/>
            <p:cNvSpPr/>
            <p:nvPr/>
          </p:nvSpPr>
          <p:spPr>
            <a:xfrm>
              <a:off x="5766552" y="-6926"/>
              <a:ext cx="5012285" cy="6968836"/>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541813"/>
                <a:gd name="connsiteY0" fmla="*/ 17522565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3435927 w 5541813"/>
                <a:gd name="connsiteY10" fmla="*/ 17522565 h 24546820"/>
                <a:gd name="connsiteX0" fmla="*/ 4021189 w 5541813"/>
                <a:gd name="connsiteY0" fmla="*/ 131477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4021189 w 5541813"/>
                <a:gd name="connsiteY10" fmla="*/ 131477 h 24546820"/>
                <a:gd name="connsiteX0" fmla="*/ 4021189 w 10082639"/>
                <a:gd name="connsiteY0" fmla="*/ 0 h 24415343"/>
                <a:gd name="connsiteX1" fmla="*/ 2521528 w 10082639"/>
                <a:gd name="connsiteY1" fmla="*/ 19815634 h 24415343"/>
                <a:gd name="connsiteX2" fmla="*/ 1330037 w 10082639"/>
                <a:gd name="connsiteY2" fmla="*/ 21893816 h 24415343"/>
                <a:gd name="connsiteX3" fmla="*/ 0 w 10082639"/>
                <a:gd name="connsiteY3" fmla="*/ 24415343 h 24415343"/>
                <a:gd name="connsiteX4" fmla="*/ 4045528 w 10082639"/>
                <a:gd name="connsiteY4" fmla="*/ 24401488 h 24415343"/>
                <a:gd name="connsiteX5" fmla="*/ 4488873 w 10082639"/>
                <a:gd name="connsiteY5" fmla="*/ 23071452 h 24415343"/>
                <a:gd name="connsiteX6" fmla="*/ 4668982 w 10082639"/>
                <a:gd name="connsiteY6" fmla="*/ 21976943 h 24415343"/>
                <a:gd name="connsiteX7" fmla="*/ 5167745 w 10082639"/>
                <a:gd name="connsiteY7" fmla="*/ 20148143 h 24415343"/>
                <a:gd name="connsiteX8" fmla="*/ 5527964 w 10082639"/>
                <a:gd name="connsiteY8" fmla="*/ 18831961 h 24415343"/>
                <a:gd name="connsiteX9" fmla="*/ 10082639 w 10082639"/>
                <a:gd name="connsiteY9" fmla="*/ 110740 h 24415343"/>
                <a:gd name="connsiteX10" fmla="*/ 4021189 w 10082639"/>
                <a:gd name="connsiteY10" fmla="*/ 0 h 24415343"/>
                <a:gd name="connsiteX0" fmla="*/ 7086845 w 10082639"/>
                <a:gd name="connsiteY0" fmla="*/ 0 h 24366898"/>
                <a:gd name="connsiteX1" fmla="*/ 2521528 w 10082639"/>
                <a:gd name="connsiteY1" fmla="*/ 19767189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2549399 w 10082639"/>
                <a:gd name="connsiteY1" fmla="*/ 18459225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4508717 w 10082639"/>
                <a:gd name="connsiteY1" fmla="*/ 11747457 h 24366898"/>
                <a:gd name="connsiteX2" fmla="*/ 2549399 w 10082639"/>
                <a:gd name="connsiteY2" fmla="*/ 18459225 h 24366898"/>
                <a:gd name="connsiteX3" fmla="*/ 1330037 w 10082639"/>
                <a:gd name="connsiteY3" fmla="*/ 21845371 h 24366898"/>
                <a:gd name="connsiteX4" fmla="*/ 0 w 10082639"/>
                <a:gd name="connsiteY4" fmla="*/ 24366898 h 24366898"/>
                <a:gd name="connsiteX5" fmla="*/ 4045528 w 10082639"/>
                <a:gd name="connsiteY5" fmla="*/ 24353043 h 24366898"/>
                <a:gd name="connsiteX6" fmla="*/ 4488873 w 10082639"/>
                <a:gd name="connsiteY6" fmla="*/ 23023007 h 24366898"/>
                <a:gd name="connsiteX7" fmla="*/ 4668982 w 10082639"/>
                <a:gd name="connsiteY7" fmla="*/ 21928498 h 24366898"/>
                <a:gd name="connsiteX8" fmla="*/ 5167745 w 10082639"/>
                <a:gd name="connsiteY8" fmla="*/ 20099698 h 24366898"/>
                <a:gd name="connsiteX9" fmla="*/ 5527964 w 10082639"/>
                <a:gd name="connsiteY9" fmla="*/ 18783516 h 24366898"/>
                <a:gd name="connsiteX10" fmla="*/ 10082639 w 10082639"/>
                <a:gd name="connsiteY10" fmla="*/ 62295 h 24366898"/>
                <a:gd name="connsiteX11" fmla="*/ 7086845 w 10082639"/>
                <a:gd name="connsiteY11" fmla="*/ 0 h 24366898"/>
                <a:gd name="connsiteX0" fmla="*/ 7086845 w 10082639"/>
                <a:gd name="connsiteY0" fmla="*/ 0 h 24366898"/>
                <a:gd name="connsiteX1" fmla="*/ 5539892 w 10082639"/>
                <a:gd name="connsiteY1" fmla="*/ 6564042 h 24366898"/>
                <a:gd name="connsiteX2" fmla="*/ 4508717 w 10082639"/>
                <a:gd name="connsiteY2" fmla="*/ 11747457 h 24366898"/>
                <a:gd name="connsiteX3" fmla="*/ 2549399 w 10082639"/>
                <a:gd name="connsiteY3" fmla="*/ 18459225 h 24366898"/>
                <a:gd name="connsiteX4" fmla="*/ 1330037 w 10082639"/>
                <a:gd name="connsiteY4" fmla="*/ 21845371 h 24366898"/>
                <a:gd name="connsiteX5" fmla="*/ 0 w 10082639"/>
                <a:gd name="connsiteY5" fmla="*/ 24366898 h 24366898"/>
                <a:gd name="connsiteX6" fmla="*/ 4045528 w 10082639"/>
                <a:gd name="connsiteY6" fmla="*/ 24353043 h 24366898"/>
                <a:gd name="connsiteX7" fmla="*/ 4488873 w 10082639"/>
                <a:gd name="connsiteY7" fmla="*/ 23023007 h 24366898"/>
                <a:gd name="connsiteX8" fmla="*/ 4668982 w 10082639"/>
                <a:gd name="connsiteY8" fmla="*/ 21928498 h 24366898"/>
                <a:gd name="connsiteX9" fmla="*/ 5167745 w 10082639"/>
                <a:gd name="connsiteY9" fmla="*/ 20099698 h 24366898"/>
                <a:gd name="connsiteX10" fmla="*/ 5527964 w 10082639"/>
                <a:gd name="connsiteY10" fmla="*/ 18783516 h 24366898"/>
                <a:gd name="connsiteX11" fmla="*/ 10082639 w 10082639"/>
                <a:gd name="connsiteY11" fmla="*/ 62295 h 24366898"/>
                <a:gd name="connsiteX12" fmla="*/ 7086845 w 10082639"/>
                <a:gd name="connsiteY12"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267278"/>
                <a:gd name="connsiteY0" fmla="*/ 231272 h 24598170"/>
                <a:gd name="connsiteX1" fmla="*/ 6682547 w 10267278"/>
                <a:gd name="connsiteY1" fmla="*/ 1854113 h 24598170"/>
                <a:gd name="connsiteX2" fmla="*/ 5539892 w 10267278"/>
                <a:gd name="connsiteY2" fmla="*/ 6795314 h 24598170"/>
                <a:gd name="connsiteX3" fmla="*/ 4508717 w 10267278"/>
                <a:gd name="connsiteY3" fmla="*/ 11978729 h 24598170"/>
                <a:gd name="connsiteX4" fmla="*/ 2549399 w 10267278"/>
                <a:gd name="connsiteY4" fmla="*/ 18690497 h 24598170"/>
                <a:gd name="connsiteX5" fmla="*/ 1330037 w 10267278"/>
                <a:gd name="connsiteY5" fmla="*/ 22076643 h 24598170"/>
                <a:gd name="connsiteX6" fmla="*/ 0 w 10267278"/>
                <a:gd name="connsiteY6" fmla="*/ 24598170 h 24598170"/>
                <a:gd name="connsiteX7" fmla="*/ 4045528 w 10267278"/>
                <a:gd name="connsiteY7" fmla="*/ 24584315 h 24598170"/>
                <a:gd name="connsiteX8" fmla="*/ 4488873 w 10267278"/>
                <a:gd name="connsiteY8" fmla="*/ 23254279 h 24598170"/>
                <a:gd name="connsiteX9" fmla="*/ 4668982 w 10267278"/>
                <a:gd name="connsiteY9" fmla="*/ 22159770 h 24598170"/>
                <a:gd name="connsiteX10" fmla="*/ 5167745 w 10267278"/>
                <a:gd name="connsiteY10" fmla="*/ 20330970 h 24598170"/>
                <a:gd name="connsiteX11" fmla="*/ 5527964 w 10267278"/>
                <a:gd name="connsiteY11" fmla="*/ 19014788 h 24598170"/>
                <a:gd name="connsiteX12" fmla="*/ 9385898 w 10267278"/>
                <a:gd name="connsiteY12" fmla="*/ 1854113 h 24598170"/>
                <a:gd name="connsiteX13" fmla="*/ 10082639 w 10267278"/>
                <a:gd name="connsiteY13" fmla="*/ 293567 h 24598170"/>
                <a:gd name="connsiteX14" fmla="*/ 7086845 w 10267278"/>
                <a:gd name="connsiteY14" fmla="*/ 231272 h 24598170"/>
                <a:gd name="connsiteX0" fmla="*/ 7086845 w 10307439"/>
                <a:gd name="connsiteY0" fmla="*/ 0 h 24366898"/>
                <a:gd name="connsiteX1" fmla="*/ 6682547 w 10307439"/>
                <a:gd name="connsiteY1" fmla="*/ 1622841 h 24366898"/>
                <a:gd name="connsiteX2" fmla="*/ 5539892 w 10307439"/>
                <a:gd name="connsiteY2" fmla="*/ 6564042 h 24366898"/>
                <a:gd name="connsiteX3" fmla="*/ 4508717 w 10307439"/>
                <a:gd name="connsiteY3" fmla="*/ 11747457 h 24366898"/>
                <a:gd name="connsiteX4" fmla="*/ 2549399 w 10307439"/>
                <a:gd name="connsiteY4" fmla="*/ 18459225 h 24366898"/>
                <a:gd name="connsiteX5" fmla="*/ 1330037 w 10307439"/>
                <a:gd name="connsiteY5" fmla="*/ 21845371 h 24366898"/>
                <a:gd name="connsiteX6" fmla="*/ 0 w 10307439"/>
                <a:gd name="connsiteY6" fmla="*/ 24366898 h 24366898"/>
                <a:gd name="connsiteX7" fmla="*/ 4045528 w 10307439"/>
                <a:gd name="connsiteY7" fmla="*/ 24353043 h 24366898"/>
                <a:gd name="connsiteX8" fmla="*/ 4488873 w 10307439"/>
                <a:gd name="connsiteY8" fmla="*/ 23023007 h 24366898"/>
                <a:gd name="connsiteX9" fmla="*/ 4668982 w 10307439"/>
                <a:gd name="connsiteY9" fmla="*/ 21928498 h 24366898"/>
                <a:gd name="connsiteX10" fmla="*/ 5167745 w 10307439"/>
                <a:gd name="connsiteY10" fmla="*/ 20099698 h 24366898"/>
                <a:gd name="connsiteX11" fmla="*/ 5527964 w 10307439"/>
                <a:gd name="connsiteY11" fmla="*/ 18783516 h 24366898"/>
                <a:gd name="connsiteX12" fmla="*/ 9553115 w 10307439"/>
                <a:gd name="connsiteY12" fmla="*/ 2833917 h 24366898"/>
                <a:gd name="connsiteX13" fmla="*/ 10082639 w 10307439"/>
                <a:gd name="connsiteY13" fmla="*/ 62295 h 24366898"/>
                <a:gd name="connsiteX14" fmla="*/ 7086845 w 10307439"/>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9553115 w 10082638"/>
                <a:gd name="connsiteY12" fmla="*/ 2833917 h 24366898"/>
                <a:gd name="connsiteX13" fmla="*/ 10082639 w 10082638"/>
                <a:gd name="connsiteY13" fmla="*/ 62295 h 24366898"/>
                <a:gd name="connsiteX14" fmla="*/ 7086845 w 10082638"/>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967854 w 10082638"/>
                <a:gd name="connsiteY12" fmla="*/ 5207632 h 24366898"/>
                <a:gd name="connsiteX13" fmla="*/ 9553115 w 10082638"/>
                <a:gd name="connsiteY13" fmla="*/ 2833917 h 24366898"/>
                <a:gd name="connsiteX14" fmla="*/ 10082639 w 10082638"/>
                <a:gd name="connsiteY14" fmla="*/ 62295 h 24366898"/>
                <a:gd name="connsiteX15" fmla="*/ 7086845 w 10082638"/>
                <a:gd name="connsiteY15"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020286 w 10082638"/>
                <a:gd name="connsiteY12" fmla="*/ 8356438 h 24366898"/>
                <a:gd name="connsiteX13" fmla="*/ 8967854 w 10082638"/>
                <a:gd name="connsiteY13" fmla="*/ 5207632 h 24366898"/>
                <a:gd name="connsiteX14" fmla="*/ 9553115 w 10082638"/>
                <a:gd name="connsiteY14" fmla="*/ 2833917 h 24366898"/>
                <a:gd name="connsiteX15" fmla="*/ 10082639 w 10082638"/>
                <a:gd name="connsiteY15" fmla="*/ 62295 h 24366898"/>
                <a:gd name="connsiteX16" fmla="*/ 7086845 w 10082638"/>
                <a:gd name="connsiteY16"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7239938 w 10082638"/>
                <a:gd name="connsiteY12" fmla="*/ 12183446 h 24366898"/>
                <a:gd name="connsiteX13" fmla="*/ 8020286 w 10082638"/>
                <a:gd name="connsiteY13" fmla="*/ 8356438 h 24366898"/>
                <a:gd name="connsiteX14" fmla="*/ 8967854 w 10082638"/>
                <a:gd name="connsiteY14" fmla="*/ 5207632 h 24366898"/>
                <a:gd name="connsiteX15" fmla="*/ 9553115 w 10082638"/>
                <a:gd name="connsiteY15" fmla="*/ 2833917 h 24366898"/>
                <a:gd name="connsiteX16" fmla="*/ 10082639 w 10082638"/>
                <a:gd name="connsiteY16" fmla="*/ 62295 h 24366898"/>
                <a:gd name="connsiteX17" fmla="*/ 7086845 w 10082638"/>
                <a:gd name="connsiteY17"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6153023 w 10082638"/>
                <a:gd name="connsiteY12" fmla="*/ 15671351 h 24366898"/>
                <a:gd name="connsiteX13" fmla="*/ 7239938 w 10082638"/>
                <a:gd name="connsiteY13" fmla="*/ 12183446 h 24366898"/>
                <a:gd name="connsiteX14" fmla="*/ 8020286 w 10082638"/>
                <a:gd name="connsiteY14" fmla="*/ 8356438 h 24366898"/>
                <a:gd name="connsiteX15" fmla="*/ 8967854 w 10082638"/>
                <a:gd name="connsiteY15" fmla="*/ 5207632 h 24366898"/>
                <a:gd name="connsiteX16" fmla="*/ 9553115 w 10082638"/>
                <a:gd name="connsiteY16" fmla="*/ 2833917 h 24366898"/>
                <a:gd name="connsiteX17" fmla="*/ 10082639 w 10082638"/>
                <a:gd name="connsiteY17" fmla="*/ 62295 h 24366898"/>
                <a:gd name="connsiteX18" fmla="*/ 7086845 w 10082638"/>
                <a:gd name="connsiteY18" fmla="*/ 0 h 2436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82638" h="24366898">
                  <a:moveTo>
                    <a:pt x="7086845" y="0"/>
                  </a:moveTo>
                  <a:cubicBezTo>
                    <a:pt x="6812793" y="760671"/>
                    <a:pt x="6940372" y="528834"/>
                    <a:pt x="6682547" y="1622841"/>
                  </a:cubicBezTo>
                  <a:cubicBezTo>
                    <a:pt x="6424722" y="2716848"/>
                    <a:pt x="5860392" y="4892754"/>
                    <a:pt x="5539892" y="6564042"/>
                  </a:cubicBezTo>
                  <a:cubicBezTo>
                    <a:pt x="5219392" y="8235330"/>
                    <a:pt x="5030357" y="9781074"/>
                    <a:pt x="4508717" y="11747457"/>
                  </a:cubicBezTo>
                  <a:lnTo>
                    <a:pt x="2549399" y="18459225"/>
                  </a:lnTo>
                  <a:cubicBezTo>
                    <a:pt x="2198417" y="19181971"/>
                    <a:pt x="1745673" y="21092607"/>
                    <a:pt x="1330037" y="21845371"/>
                  </a:cubicBezTo>
                  <a:cubicBezTo>
                    <a:pt x="914401" y="22598135"/>
                    <a:pt x="884382" y="22655861"/>
                    <a:pt x="0" y="24366898"/>
                  </a:cubicBezTo>
                  <a:lnTo>
                    <a:pt x="4045528" y="24353043"/>
                  </a:lnTo>
                  <a:cubicBezTo>
                    <a:pt x="4364183" y="23658006"/>
                    <a:pt x="4384964" y="23413243"/>
                    <a:pt x="4488873" y="23023007"/>
                  </a:cubicBezTo>
                  <a:cubicBezTo>
                    <a:pt x="4592782" y="22632771"/>
                    <a:pt x="4574310" y="22429571"/>
                    <a:pt x="4668982" y="21928498"/>
                  </a:cubicBezTo>
                  <a:cubicBezTo>
                    <a:pt x="4763654" y="21427425"/>
                    <a:pt x="5017654" y="20621552"/>
                    <a:pt x="5167745" y="20099698"/>
                  </a:cubicBezTo>
                  <a:cubicBezTo>
                    <a:pt x="5405581" y="19185298"/>
                    <a:pt x="5410200" y="19233789"/>
                    <a:pt x="5527964" y="18783516"/>
                  </a:cubicBezTo>
                  <a:cubicBezTo>
                    <a:pt x="5715402" y="18053532"/>
                    <a:pt x="5867694" y="16771363"/>
                    <a:pt x="6153023" y="15671351"/>
                  </a:cubicBezTo>
                  <a:cubicBezTo>
                    <a:pt x="6438352" y="14571339"/>
                    <a:pt x="6951952" y="13410672"/>
                    <a:pt x="7239938" y="12183446"/>
                  </a:cubicBezTo>
                  <a:cubicBezTo>
                    <a:pt x="7527924" y="10956220"/>
                    <a:pt x="7727655" y="9438335"/>
                    <a:pt x="8020286" y="8356438"/>
                  </a:cubicBezTo>
                  <a:cubicBezTo>
                    <a:pt x="8312917" y="7274541"/>
                    <a:pt x="8740252" y="6136126"/>
                    <a:pt x="8967854" y="5207632"/>
                  </a:cubicBezTo>
                  <a:cubicBezTo>
                    <a:pt x="9195456" y="4279138"/>
                    <a:pt x="9376607" y="3610735"/>
                    <a:pt x="9553115" y="2833917"/>
                  </a:cubicBezTo>
                  <a:cubicBezTo>
                    <a:pt x="9729623" y="2057099"/>
                    <a:pt x="9987388" y="1342001"/>
                    <a:pt x="10082639" y="62295"/>
                  </a:cubicBezTo>
                  <a:lnTo>
                    <a:pt x="7086845"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8043062" y="3182782"/>
              <a:ext cx="408211" cy="462269"/>
              <a:chOff x="1688367" y="2339340"/>
              <a:chExt cx="1668494" cy="188945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1163476"/>
                <a:chOff x="1688367" y="3065315"/>
                <a:chExt cx="1668494" cy="116347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566203"/>
                  <a:chOff x="1770097" y="3657600"/>
                  <a:chExt cx="1427235" cy="566203"/>
                </a:xfrm>
              </p:grpSpPr>
              <p:sp>
                <p:nvSpPr>
                  <p:cNvPr id="110" name="Rectangle 109"/>
                  <p:cNvSpPr/>
                  <p:nvPr/>
                </p:nvSpPr>
                <p:spPr>
                  <a:xfrm>
                    <a:off x="1770097" y="3777093"/>
                    <a:ext cx="1427235" cy="44671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89" name="TextBox 88"/>
          <p:cNvSpPr txBox="1"/>
          <p:nvPr/>
        </p:nvSpPr>
        <p:spPr>
          <a:xfrm>
            <a:off x="76200" y="152400"/>
            <a:ext cx="5334000" cy="1631216"/>
          </a:xfrm>
          <a:prstGeom prst="rect">
            <a:avLst/>
          </a:prstGeom>
          <a:noFill/>
        </p:spPr>
        <p:txBody>
          <a:bodyPr wrap="square" rtlCol="0">
            <a:spAutoFit/>
          </a:bodyPr>
          <a:lstStyle/>
          <a:p>
            <a:pPr algn="ctr"/>
            <a:r>
              <a:rPr lang="en-US" sz="5000" dirty="0" smtClean="0"/>
              <a:t>The farmer needed to cross the river,</a:t>
            </a:r>
            <a:endParaRPr lang="en-US" sz="5000" dirty="0"/>
          </a:p>
        </p:txBody>
      </p:sp>
      <p:grpSp>
        <p:nvGrpSpPr>
          <p:cNvPr id="117" name="Group 116" descr="Wave:  Group 2"/>
          <p:cNvGrpSpPr/>
          <p:nvPr/>
        </p:nvGrpSpPr>
        <p:grpSpPr>
          <a:xfrm>
            <a:off x="3733800" y="3200377"/>
            <a:ext cx="693696" cy="444334"/>
            <a:chOff x="-4090039" y="3600859"/>
            <a:chExt cx="3973883" cy="2545399"/>
          </a:xfrm>
        </p:grpSpPr>
        <p:grpSp>
          <p:nvGrpSpPr>
            <p:cNvPr id="118" name="Group 117"/>
            <p:cNvGrpSpPr/>
            <p:nvPr/>
          </p:nvGrpSpPr>
          <p:grpSpPr>
            <a:xfrm>
              <a:off x="-2049914" y="3600859"/>
              <a:ext cx="1320784" cy="2033118"/>
              <a:chOff x="-718891" y="2420370"/>
              <a:chExt cx="1320784" cy="2033118"/>
            </a:xfrm>
          </p:grpSpPr>
          <p:grpSp>
            <p:nvGrpSpPr>
              <p:cNvPr id="215" name="Group 214"/>
              <p:cNvGrpSpPr/>
              <p:nvPr/>
            </p:nvGrpSpPr>
            <p:grpSpPr>
              <a:xfrm>
                <a:off x="-718891" y="2420370"/>
                <a:ext cx="780072" cy="2033118"/>
                <a:chOff x="4029089" y="2298229"/>
                <a:chExt cx="1635050" cy="4261466"/>
              </a:xfrm>
            </p:grpSpPr>
            <p:sp>
              <p:nvSpPr>
                <p:cNvPr id="240" name="Freeform 239"/>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reeform 240"/>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p:cNvGrpSpPr/>
                <p:nvPr/>
              </p:nvGrpSpPr>
              <p:grpSpPr>
                <a:xfrm>
                  <a:off x="4475823" y="4038992"/>
                  <a:ext cx="442695" cy="1204307"/>
                  <a:chOff x="1409647" y="3886592"/>
                  <a:chExt cx="442695" cy="1204307"/>
                </a:xfrm>
              </p:grpSpPr>
              <p:sp>
                <p:nvSpPr>
                  <p:cNvPr id="247" name="Freeform 246"/>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3" name="Group 242"/>
                <p:cNvGrpSpPr/>
                <p:nvPr/>
              </p:nvGrpSpPr>
              <p:grpSpPr>
                <a:xfrm flipH="1">
                  <a:off x="4994228" y="4036801"/>
                  <a:ext cx="442695" cy="1204307"/>
                  <a:chOff x="4028134" y="4038992"/>
                  <a:chExt cx="442695" cy="1204307"/>
                </a:xfrm>
              </p:grpSpPr>
              <p:sp>
                <p:nvSpPr>
                  <p:cNvPr id="245" name="Freeform 244"/>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4" name="Oval 243"/>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16" name="Group 215"/>
              <p:cNvGrpSpPr/>
              <p:nvPr/>
            </p:nvGrpSpPr>
            <p:grpSpPr>
              <a:xfrm rot="2942221">
                <a:off x="-287590" y="2959448"/>
                <a:ext cx="697543" cy="1081423"/>
                <a:chOff x="2852607" y="2643821"/>
                <a:chExt cx="1921794" cy="2979420"/>
              </a:xfrm>
            </p:grpSpPr>
            <p:grpSp>
              <p:nvGrpSpPr>
                <p:cNvPr id="217" name="Group 216"/>
                <p:cNvGrpSpPr/>
                <p:nvPr/>
              </p:nvGrpSpPr>
              <p:grpSpPr>
                <a:xfrm>
                  <a:off x="2852607" y="2643821"/>
                  <a:ext cx="1921794" cy="2979420"/>
                  <a:chOff x="1905000" y="1463040"/>
                  <a:chExt cx="1921794" cy="2979420"/>
                </a:xfrm>
              </p:grpSpPr>
              <p:grpSp>
                <p:nvGrpSpPr>
                  <p:cNvPr id="234" name="Group 233"/>
                  <p:cNvGrpSpPr/>
                  <p:nvPr/>
                </p:nvGrpSpPr>
                <p:grpSpPr>
                  <a:xfrm>
                    <a:off x="1905000" y="1463040"/>
                    <a:ext cx="1921794" cy="2979420"/>
                    <a:chOff x="4429191" y="1310640"/>
                    <a:chExt cx="1921794" cy="2979420"/>
                  </a:xfrm>
                </p:grpSpPr>
                <p:sp>
                  <p:nvSpPr>
                    <p:cNvPr id="236" name="Freeform 235"/>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TextBox 237"/>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39" name="TextBox 238"/>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35" name="Freeform 234"/>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8" name="Freeform 21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Freeform 21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22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Freeform 221"/>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222"/>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Freeform 223"/>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Freeform 224"/>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225"/>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231"/>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reeform 232"/>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4090039" y="4814380"/>
              <a:ext cx="1994780" cy="891153"/>
              <a:chOff x="805646" y="504127"/>
              <a:chExt cx="2448280" cy="1093751"/>
            </a:xfrm>
          </p:grpSpPr>
          <p:sp>
            <p:nvSpPr>
              <p:cNvPr id="141" name="Freeform 14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2" name="Group 141"/>
              <p:cNvGrpSpPr/>
              <p:nvPr/>
            </p:nvGrpSpPr>
            <p:grpSpPr>
              <a:xfrm>
                <a:off x="805646" y="504127"/>
                <a:ext cx="2448280" cy="1093751"/>
                <a:chOff x="805646" y="504127"/>
                <a:chExt cx="2448280" cy="1093751"/>
              </a:xfrm>
            </p:grpSpPr>
            <p:sp>
              <p:nvSpPr>
                <p:cNvPr id="143" name="Freeform 14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147"/>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148"/>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0" name="Group 149"/>
                <p:cNvGrpSpPr/>
                <p:nvPr/>
              </p:nvGrpSpPr>
              <p:grpSpPr>
                <a:xfrm>
                  <a:off x="2437062" y="504127"/>
                  <a:ext cx="816864" cy="634589"/>
                  <a:chOff x="2437062" y="504127"/>
                  <a:chExt cx="816864" cy="634589"/>
                </a:xfrm>
              </p:grpSpPr>
              <p:sp>
                <p:nvSpPr>
                  <p:cNvPr id="151" name="Freeform 150"/>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21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0" name="Group 119"/>
            <p:cNvGrpSpPr/>
            <p:nvPr/>
          </p:nvGrpSpPr>
          <p:grpSpPr>
            <a:xfrm>
              <a:off x="-1236347" y="4974608"/>
              <a:ext cx="1120191" cy="1171650"/>
              <a:chOff x="1858464" y="2554917"/>
              <a:chExt cx="812927" cy="850271"/>
            </a:xfrm>
          </p:grpSpPr>
          <p:sp>
            <p:nvSpPr>
              <p:cNvPr id="121" name="Freeform 120"/>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p:cNvGrpSpPr/>
              <p:nvPr/>
            </p:nvGrpSpPr>
            <p:grpSpPr>
              <a:xfrm>
                <a:off x="1858464" y="2703634"/>
                <a:ext cx="305938" cy="409494"/>
                <a:chOff x="1843828" y="2654403"/>
                <a:chExt cx="305938" cy="409494"/>
              </a:xfrm>
            </p:grpSpPr>
            <p:sp>
              <p:nvSpPr>
                <p:cNvPr id="138" name="Freeform 13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138"/>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Oval 126"/>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8" name="Group 127"/>
              <p:cNvGrpSpPr/>
              <p:nvPr/>
            </p:nvGrpSpPr>
            <p:grpSpPr>
              <a:xfrm>
                <a:off x="2340695" y="2611472"/>
                <a:ext cx="330696" cy="231532"/>
                <a:chOff x="2355460" y="2587868"/>
                <a:chExt cx="330696" cy="231532"/>
              </a:xfrm>
            </p:grpSpPr>
            <p:sp>
              <p:nvSpPr>
                <p:cNvPr id="136" name="Freeform 13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Freeform 128"/>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0" name="Group 129"/>
              <p:cNvGrpSpPr/>
              <p:nvPr/>
            </p:nvGrpSpPr>
            <p:grpSpPr>
              <a:xfrm>
                <a:off x="2437357" y="2666309"/>
                <a:ext cx="69406" cy="69406"/>
                <a:chOff x="2523175" y="1394290"/>
                <a:chExt cx="69406" cy="69406"/>
              </a:xfrm>
            </p:grpSpPr>
            <p:sp>
              <p:nvSpPr>
                <p:cNvPr id="134" name="Oval 13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30"/>
              <p:cNvGrpSpPr/>
              <p:nvPr/>
            </p:nvGrpSpPr>
            <p:grpSpPr>
              <a:xfrm>
                <a:off x="2516956" y="2651417"/>
                <a:ext cx="69406" cy="69406"/>
                <a:chOff x="2523175" y="1394290"/>
                <a:chExt cx="69406" cy="69406"/>
              </a:xfrm>
            </p:grpSpPr>
            <p:sp>
              <p:nvSpPr>
                <p:cNvPr id="132" name="Oval 131"/>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90" name="TextBox 89"/>
          <p:cNvSpPr txBox="1"/>
          <p:nvPr/>
        </p:nvSpPr>
        <p:spPr>
          <a:xfrm>
            <a:off x="76200" y="3702784"/>
            <a:ext cx="3962400" cy="1631216"/>
          </a:xfrm>
          <a:prstGeom prst="rect">
            <a:avLst/>
          </a:prstGeom>
          <a:noFill/>
        </p:spPr>
        <p:txBody>
          <a:bodyPr wrap="square" rtlCol="0">
            <a:spAutoFit/>
          </a:bodyPr>
          <a:lstStyle/>
          <a:p>
            <a:pPr algn="ctr"/>
            <a:r>
              <a:rPr lang="en-US" sz="5000" dirty="0"/>
              <a:t>b</a:t>
            </a:r>
            <a:r>
              <a:rPr lang="en-US" sz="5000" dirty="0" smtClean="0"/>
              <a:t>ut there was a problem…</a:t>
            </a:r>
            <a:endParaRPr lang="en-US" sz="5000" dirty="0"/>
          </a:p>
        </p:txBody>
      </p:sp>
    </p:spTree>
    <p:extLst>
      <p:ext uri="{BB962C8B-B14F-4D97-AF65-F5344CB8AC3E}">
        <p14:creationId xmlns:p14="http://schemas.microsoft.com/office/powerpoint/2010/main" val="430256943"/>
      </p:ext>
    </p:extLst>
  </p:cSld>
  <p:clrMapOvr>
    <a:masterClrMapping/>
  </p:clrMapOvr>
  <mc:AlternateContent xmlns:mc="http://schemas.openxmlformats.org/markup-compatibility/2006" xmlns:p14="http://schemas.microsoft.com/office/powerpoint/2010/main">
    <mc:Choice Requires="p14">
      <p:transition spd="med" p14:dur="700" advClick="0" advTm="6000">
        <p:fade/>
      </p:transition>
    </mc:Choice>
    <mc:Fallback xmlns="">
      <p:transition spd="med" advClick="0" advTm="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00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4 STUFF</a:t>
            </a:r>
            <a:endParaRPr lang="en-US" dirty="0"/>
          </a:p>
        </p:txBody>
      </p:sp>
    </p:spTree>
    <p:extLst>
      <p:ext uri="{BB962C8B-B14F-4D97-AF65-F5344CB8AC3E}">
        <p14:creationId xmlns:p14="http://schemas.microsoft.com/office/powerpoint/2010/main" val="2550272480"/>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4a, you chose the fox, you now leave to go back for the grain BY CLICKING ON YOUR OWN GUY OR BY CLICKING ON THE GRAIN, leads to a game over.</a:t>
            </a:r>
            <a:endParaRPr lang="en-US" dirty="0"/>
          </a:p>
        </p:txBody>
      </p:sp>
    </p:spTree>
    <p:extLst>
      <p:ext uri="{BB962C8B-B14F-4D97-AF65-F5344CB8AC3E}">
        <p14:creationId xmlns:p14="http://schemas.microsoft.com/office/powerpoint/2010/main" val="9792473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flipH="1">
            <a:off x="7385749" y="3583514"/>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 name="Group 2"/>
          <p:cNvGrpSpPr/>
          <p:nvPr/>
        </p:nvGrpSpPr>
        <p:grpSpPr>
          <a:xfrm>
            <a:off x="4714208" y="3138165"/>
            <a:ext cx="1668494" cy="2311098"/>
            <a:chOff x="4714208" y="3138165"/>
            <a:chExt cx="1668494" cy="2311098"/>
          </a:xfrm>
        </p:grpSpPr>
        <p:grpSp>
          <p:nvGrpSpPr>
            <p:cNvPr id="212" name="Group 211"/>
            <p:cNvGrpSpPr/>
            <p:nvPr/>
          </p:nvGrpSpPr>
          <p:grpSpPr>
            <a:xfrm>
              <a:off x="4909430" y="3138165"/>
              <a:ext cx="780072" cy="2033118"/>
              <a:chOff x="4029089" y="2298229"/>
              <a:chExt cx="1635050" cy="4261466"/>
            </a:xfrm>
          </p:grpSpPr>
          <p:sp>
            <p:nvSpPr>
              <p:cNvPr id="213" name="Freeform 21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4475823" y="4038992"/>
                <a:ext cx="442695" cy="1204307"/>
                <a:chOff x="1409647" y="3886592"/>
                <a:chExt cx="442695" cy="1204307"/>
              </a:xfrm>
            </p:grpSpPr>
            <p:sp>
              <p:nvSpPr>
                <p:cNvPr id="220" name="Freeform 21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flipH="1">
                <a:off x="4994228" y="4036801"/>
                <a:ext cx="442695" cy="1204307"/>
                <a:chOff x="4028134" y="4038992"/>
                <a:chExt cx="442695" cy="1204307"/>
              </a:xfrm>
            </p:grpSpPr>
            <p:sp>
              <p:nvSpPr>
                <p:cNvPr id="218" name="Freeform 21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Oval 21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3" name="Group 92"/>
            <p:cNvGrpSpPr/>
            <p:nvPr/>
          </p:nvGrpSpPr>
          <p:grpSpPr>
            <a:xfrm>
              <a:off x="4714208" y="3837882"/>
              <a:ext cx="1668494" cy="1611381"/>
              <a:chOff x="1688367" y="2339340"/>
              <a:chExt cx="1668494" cy="1611381"/>
            </a:xfrm>
          </p:grpSpPr>
          <p:sp>
            <p:nvSpPr>
              <p:cNvPr id="94" name="Freeform 9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688367" y="3065315"/>
                <a:ext cx="1668494" cy="885406"/>
                <a:chOff x="1688367" y="3065315"/>
                <a:chExt cx="1668494" cy="885406"/>
              </a:xfrm>
            </p:grpSpPr>
            <p:sp>
              <p:nvSpPr>
                <p:cNvPr id="97" name="Freeform 96"/>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 name="Group 97"/>
                <p:cNvGrpSpPr/>
                <p:nvPr/>
              </p:nvGrpSpPr>
              <p:grpSpPr>
                <a:xfrm>
                  <a:off x="1770097" y="3662588"/>
                  <a:ext cx="1427235" cy="288133"/>
                  <a:chOff x="1770097" y="3657600"/>
                  <a:chExt cx="1427235" cy="288133"/>
                </a:xfrm>
              </p:grpSpPr>
              <p:sp>
                <p:nvSpPr>
                  <p:cNvPr id="99" name="Rectangle 98"/>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0060332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flipH="1">
            <a:off x="7385749" y="3583514"/>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3" name="Group 92"/>
          <p:cNvGrpSpPr/>
          <p:nvPr/>
        </p:nvGrpSpPr>
        <p:grpSpPr>
          <a:xfrm>
            <a:off x="4714208" y="3138165"/>
            <a:ext cx="1668494" cy="2311098"/>
            <a:chOff x="4714208" y="3138165"/>
            <a:chExt cx="1668494" cy="2311098"/>
          </a:xfrm>
        </p:grpSpPr>
        <p:grpSp>
          <p:nvGrpSpPr>
            <p:cNvPr id="94" name="Group 93"/>
            <p:cNvGrpSpPr/>
            <p:nvPr/>
          </p:nvGrpSpPr>
          <p:grpSpPr>
            <a:xfrm>
              <a:off x="4909430" y="3138165"/>
              <a:ext cx="780072" cy="2033118"/>
              <a:chOff x="4029089" y="2298229"/>
              <a:chExt cx="1635050" cy="4261466"/>
            </a:xfrm>
          </p:grpSpPr>
          <p:sp>
            <p:nvSpPr>
              <p:cNvPr id="103" name="Freeform 10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5" name="Group 104"/>
              <p:cNvGrpSpPr/>
              <p:nvPr/>
            </p:nvGrpSpPr>
            <p:grpSpPr>
              <a:xfrm>
                <a:off x="4475823" y="4038992"/>
                <a:ext cx="442695" cy="1204307"/>
                <a:chOff x="1409647" y="3886592"/>
                <a:chExt cx="442695" cy="1204307"/>
              </a:xfrm>
            </p:grpSpPr>
            <p:sp>
              <p:nvSpPr>
                <p:cNvPr id="110" name="Freeform 10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p:cNvGrpSpPr/>
              <p:nvPr/>
            </p:nvGrpSpPr>
            <p:grpSpPr>
              <a:xfrm flipH="1">
                <a:off x="4994228" y="4036801"/>
                <a:ext cx="442695" cy="1204307"/>
                <a:chOff x="4028134" y="4038992"/>
                <a:chExt cx="442695" cy="1204307"/>
              </a:xfrm>
            </p:grpSpPr>
            <p:sp>
              <p:nvSpPr>
                <p:cNvPr id="108" name="Freeform 10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Oval 10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5" name="Group 94"/>
            <p:cNvGrpSpPr/>
            <p:nvPr/>
          </p:nvGrpSpPr>
          <p:grpSpPr>
            <a:xfrm>
              <a:off x="4714208" y="3837882"/>
              <a:ext cx="1668494" cy="1611381"/>
              <a:chOff x="1688367" y="2339340"/>
              <a:chExt cx="1668494" cy="1611381"/>
            </a:xfrm>
          </p:grpSpPr>
          <p:sp>
            <p:nvSpPr>
              <p:cNvPr id="96" name="Freeform 95"/>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 name="Group 97"/>
              <p:cNvGrpSpPr/>
              <p:nvPr/>
            </p:nvGrpSpPr>
            <p:grpSpPr>
              <a:xfrm>
                <a:off x="1688367" y="3065315"/>
                <a:ext cx="1668494" cy="885406"/>
                <a:chOff x="1688367" y="3065315"/>
                <a:chExt cx="1668494" cy="885406"/>
              </a:xfrm>
            </p:grpSpPr>
            <p:sp>
              <p:nvSpPr>
                <p:cNvPr id="99" name="Freeform 98"/>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0" name="Group 99"/>
                <p:cNvGrpSpPr/>
                <p:nvPr/>
              </p:nvGrpSpPr>
              <p:grpSpPr>
                <a:xfrm>
                  <a:off x="1770097" y="3662588"/>
                  <a:ext cx="1427235" cy="288133"/>
                  <a:chOff x="1770097" y="3657600"/>
                  <a:chExt cx="1427235" cy="288133"/>
                </a:xfrm>
              </p:grpSpPr>
              <p:sp>
                <p:nvSpPr>
                  <p:cNvPr id="101" name="Rectangle 100"/>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488526885"/>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8.33333E-7 2.59259E-6 L -0.31493 -0.1831 " pathEditMode="relative" rAng="0" ptsTypes="AA">
                                      <p:cBhvr>
                                        <p:cTn id="6" dur="2000" fill="hold"/>
                                        <p:tgtEl>
                                          <p:spTgt spid="93"/>
                                        </p:tgtEl>
                                        <p:attrNameLst>
                                          <p:attrName>ppt_x</p:attrName>
                                          <p:attrName>ppt_y</p:attrName>
                                        </p:attrNameLst>
                                      </p:cBhvr>
                                      <p:rCtr x="-15747" y="-916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flipH="1">
            <a:off x="7385749" y="3583514"/>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5" name="Group 154" descr="Left:  Group 111"/>
          <p:cNvGrpSpPr/>
          <p:nvPr/>
        </p:nvGrpSpPr>
        <p:grpSpPr>
          <a:xfrm>
            <a:off x="1834488" y="1882465"/>
            <a:ext cx="1668494" cy="2311098"/>
            <a:chOff x="4714208" y="3138165"/>
            <a:chExt cx="1668494" cy="2311098"/>
          </a:xfrm>
        </p:grpSpPr>
        <p:grpSp>
          <p:nvGrpSpPr>
            <p:cNvPr id="156" name="Group 155"/>
            <p:cNvGrpSpPr/>
            <p:nvPr/>
          </p:nvGrpSpPr>
          <p:grpSpPr>
            <a:xfrm>
              <a:off x="4909430" y="3138165"/>
              <a:ext cx="780072" cy="2033118"/>
              <a:chOff x="4029089" y="2298229"/>
              <a:chExt cx="1635050" cy="4261466"/>
            </a:xfrm>
          </p:grpSpPr>
          <p:sp>
            <p:nvSpPr>
              <p:cNvPr id="165" name="Freeform 16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7" name="Group 166"/>
              <p:cNvGrpSpPr/>
              <p:nvPr/>
            </p:nvGrpSpPr>
            <p:grpSpPr>
              <a:xfrm>
                <a:off x="4475823" y="4038992"/>
                <a:ext cx="442695" cy="1204307"/>
                <a:chOff x="1409647" y="3886592"/>
                <a:chExt cx="442695" cy="1204307"/>
              </a:xfrm>
            </p:grpSpPr>
            <p:sp>
              <p:nvSpPr>
                <p:cNvPr id="172" name="Freeform 17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8" name="Group 167"/>
              <p:cNvGrpSpPr/>
              <p:nvPr/>
            </p:nvGrpSpPr>
            <p:grpSpPr>
              <a:xfrm flipH="1">
                <a:off x="4994228" y="4036801"/>
                <a:ext cx="442695" cy="1204307"/>
                <a:chOff x="4028134" y="4038992"/>
                <a:chExt cx="442695" cy="1204307"/>
              </a:xfrm>
            </p:grpSpPr>
            <p:sp>
              <p:nvSpPr>
                <p:cNvPr id="170" name="Freeform 16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9" name="Oval 16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7" name="Group 156"/>
            <p:cNvGrpSpPr/>
            <p:nvPr/>
          </p:nvGrpSpPr>
          <p:grpSpPr>
            <a:xfrm>
              <a:off x="4714208" y="3837882"/>
              <a:ext cx="1668494" cy="1611381"/>
              <a:chOff x="1688367" y="2339340"/>
              <a:chExt cx="1668494" cy="1611381"/>
            </a:xfrm>
          </p:grpSpPr>
          <p:sp>
            <p:nvSpPr>
              <p:cNvPr id="158" name="Freeform 15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p:cNvGrpSpPr/>
              <p:nvPr/>
            </p:nvGrpSpPr>
            <p:grpSpPr>
              <a:xfrm>
                <a:off x="1688367" y="3065315"/>
                <a:ext cx="1668494" cy="885406"/>
                <a:chOff x="1688367" y="3065315"/>
                <a:chExt cx="1668494" cy="885406"/>
              </a:xfrm>
            </p:grpSpPr>
            <p:sp>
              <p:nvSpPr>
                <p:cNvPr id="161" name="Freeform 16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2" name="Group 161"/>
                <p:cNvGrpSpPr/>
                <p:nvPr/>
              </p:nvGrpSpPr>
              <p:grpSpPr>
                <a:xfrm>
                  <a:off x="1770097" y="3662588"/>
                  <a:ext cx="1427235" cy="288133"/>
                  <a:chOff x="1770097" y="3657600"/>
                  <a:chExt cx="1427235" cy="288133"/>
                </a:xfrm>
              </p:grpSpPr>
              <p:sp>
                <p:nvSpPr>
                  <p:cNvPr id="163" name="Rectangle 16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121022416"/>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flipH="1">
            <a:off x="7402607" y="3579247"/>
            <a:ext cx="1977642" cy="891153"/>
            <a:chOff x="114837" y="732578"/>
            <a:chExt cx="1977642" cy="891153"/>
          </a:xfrm>
        </p:grpSpPr>
        <p:sp>
          <p:nvSpPr>
            <p:cNvPr id="87" name="Freeform 86"/>
            <p:cNvSpPr/>
            <p:nvPr/>
          </p:nvSpPr>
          <p:spPr>
            <a:xfrm flipH="1">
              <a:off x="1512279" y="134106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a:off x="114837" y="90713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a:off x="633003" y="129092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a:off x="564932" y="125311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flipH="1">
              <a:off x="1580343" y="125500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Oval 91"/>
            <p:cNvSpPr/>
            <p:nvPr/>
          </p:nvSpPr>
          <p:spPr>
            <a:xfrm>
              <a:off x="513873" y="95293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114837" y="90713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599240" y="120396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rot="21060720">
              <a:off x="1444062" y="80157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rot="3820117">
              <a:off x="1791703" y="72583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3"/>
            <p:cNvSpPr/>
            <p:nvPr/>
          </p:nvSpPr>
          <p:spPr>
            <a:xfrm>
              <a:off x="1527406" y="81673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p:cNvSpPr/>
            <p:nvPr/>
          </p:nvSpPr>
          <p:spPr>
            <a:xfrm rot="19745037">
              <a:off x="2048346" y="93143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rot="883452">
              <a:off x="1641473" y="91737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142"/>
            <p:cNvSpPr/>
            <p:nvPr/>
          </p:nvSpPr>
          <p:spPr>
            <a:xfrm rot="18213596" flipH="1">
              <a:off x="1783245" y="86616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4" name="Group 143"/>
            <p:cNvGrpSpPr/>
            <p:nvPr/>
          </p:nvGrpSpPr>
          <p:grpSpPr>
            <a:xfrm>
              <a:off x="1761842" y="1020368"/>
              <a:ext cx="231751" cy="186396"/>
              <a:chOff x="1761842" y="1020368"/>
              <a:chExt cx="231751" cy="186396"/>
            </a:xfrm>
          </p:grpSpPr>
          <p:sp>
            <p:nvSpPr>
              <p:cNvPr id="145" name="Oval 144"/>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146"/>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147"/>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148"/>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1" name="Group 170" descr="Left:  Group 111"/>
          <p:cNvGrpSpPr/>
          <p:nvPr/>
        </p:nvGrpSpPr>
        <p:grpSpPr>
          <a:xfrm>
            <a:off x="1834488" y="1882465"/>
            <a:ext cx="1668494" cy="2311098"/>
            <a:chOff x="4714208" y="3138165"/>
            <a:chExt cx="1668494" cy="2311098"/>
          </a:xfrm>
        </p:grpSpPr>
        <p:grpSp>
          <p:nvGrpSpPr>
            <p:cNvPr id="172" name="Group 171"/>
            <p:cNvGrpSpPr/>
            <p:nvPr/>
          </p:nvGrpSpPr>
          <p:grpSpPr>
            <a:xfrm>
              <a:off x="4909430" y="3138165"/>
              <a:ext cx="780072" cy="2033118"/>
              <a:chOff x="4029089" y="2298229"/>
              <a:chExt cx="1635050" cy="4261466"/>
            </a:xfrm>
          </p:grpSpPr>
          <p:sp>
            <p:nvSpPr>
              <p:cNvPr id="181" name="Freeform 180"/>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4475823" y="4038992"/>
                <a:ext cx="442695" cy="1204307"/>
                <a:chOff x="1409647" y="3886592"/>
                <a:chExt cx="442695" cy="1204307"/>
              </a:xfrm>
            </p:grpSpPr>
            <p:sp>
              <p:nvSpPr>
                <p:cNvPr id="188" name="Freeform 187"/>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flipH="1">
                <a:off x="4994228" y="4036801"/>
                <a:ext cx="442695" cy="1204307"/>
                <a:chOff x="4028134" y="4038992"/>
                <a:chExt cx="442695" cy="1204307"/>
              </a:xfrm>
            </p:grpSpPr>
            <p:sp>
              <p:nvSpPr>
                <p:cNvPr id="186" name="Freeform 185"/>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5" name="Oval 184"/>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3" name="Group 172"/>
            <p:cNvGrpSpPr/>
            <p:nvPr/>
          </p:nvGrpSpPr>
          <p:grpSpPr>
            <a:xfrm>
              <a:off x="4714208" y="3837882"/>
              <a:ext cx="1668494" cy="1611381"/>
              <a:chOff x="1688367" y="2339340"/>
              <a:chExt cx="1668494" cy="1611381"/>
            </a:xfrm>
          </p:grpSpPr>
          <p:sp>
            <p:nvSpPr>
              <p:cNvPr id="174" name="Freeform 17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1688367" y="3065315"/>
                <a:ext cx="1668494" cy="885406"/>
                <a:chOff x="1688367" y="3065315"/>
                <a:chExt cx="1668494" cy="885406"/>
              </a:xfrm>
            </p:grpSpPr>
            <p:sp>
              <p:nvSpPr>
                <p:cNvPr id="177" name="Freeform 176"/>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p:cNvGrpSpPr/>
                <p:nvPr/>
              </p:nvGrpSpPr>
              <p:grpSpPr>
                <a:xfrm>
                  <a:off x="1770097" y="3662588"/>
                  <a:ext cx="1427235" cy="288133"/>
                  <a:chOff x="1770097" y="3657600"/>
                  <a:chExt cx="1427235" cy="288133"/>
                </a:xfrm>
              </p:grpSpPr>
              <p:sp>
                <p:nvSpPr>
                  <p:cNvPr id="179" name="Rectangle 178"/>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829771565"/>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1.66667E-6 2.83237E-6 L 0.04062 0.15745 " pathEditMode="relative" rAng="0" ptsTypes="AA">
                                      <p:cBhvr>
                                        <p:cTn id="6" dur="1000" fill="hold"/>
                                        <p:tgtEl>
                                          <p:spTgt spid="86"/>
                                        </p:tgtEl>
                                        <p:attrNameLst>
                                          <p:attrName>ppt_x</p:attrName>
                                          <p:attrName>ppt_y</p:attrName>
                                        </p:attrNameLst>
                                      </p:cBhvr>
                                      <p:rCtr x="2031" y="7861"/>
                                    </p:animMotion>
                                  </p:childTnLst>
                                </p:cTn>
                              </p:par>
                              <p:par>
                                <p:cTn id="7" presetID="32" presetClass="emph" presetSubtype="0" fill="hold" nodeType="withEffect">
                                  <p:stCondLst>
                                    <p:cond delay="0"/>
                                  </p:stCondLst>
                                  <p:childTnLst>
                                    <p:animRot by="120000">
                                      <p:cBhvr>
                                        <p:cTn id="8" dur="100" fill="hold">
                                          <p:stCondLst>
                                            <p:cond delay="0"/>
                                          </p:stCondLst>
                                        </p:cTn>
                                        <p:tgtEl>
                                          <p:spTgt spid="86"/>
                                        </p:tgtEl>
                                        <p:attrNameLst>
                                          <p:attrName>r</p:attrName>
                                        </p:attrNameLst>
                                      </p:cBhvr>
                                    </p:animRot>
                                    <p:animRot by="-240000">
                                      <p:cBhvr>
                                        <p:cTn id="9" dur="200" fill="hold">
                                          <p:stCondLst>
                                            <p:cond delay="200"/>
                                          </p:stCondLst>
                                        </p:cTn>
                                        <p:tgtEl>
                                          <p:spTgt spid="86"/>
                                        </p:tgtEl>
                                        <p:attrNameLst>
                                          <p:attrName>r</p:attrName>
                                        </p:attrNameLst>
                                      </p:cBhvr>
                                    </p:animRot>
                                    <p:animRot by="240000">
                                      <p:cBhvr>
                                        <p:cTn id="10" dur="200" fill="hold">
                                          <p:stCondLst>
                                            <p:cond delay="400"/>
                                          </p:stCondLst>
                                        </p:cTn>
                                        <p:tgtEl>
                                          <p:spTgt spid="86"/>
                                        </p:tgtEl>
                                        <p:attrNameLst>
                                          <p:attrName>r</p:attrName>
                                        </p:attrNameLst>
                                      </p:cBhvr>
                                    </p:animRot>
                                    <p:animRot by="-240000">
                                      <p:cBhvr>
                                        <p:cTn id="11" dur="200" fill="hold">
                                          <p:stCondLst>
                                            <p:cond delay="600"/>
                                          </p:stCondLst>
                                        </p:cTn>
                                        <p:tgtEl>
                                          <p:spTgt spid="86"/>
                                        </p:tgtEl>
                                        <p:attrNameLst>
                                          <p:attrName>r</p:attrName>
                                        </p:attrNameLst>
                                      </p:cBhvr>
                                    </p:animRot>
                                    <p:animRot by="120000">
                                      <p:cBhvr>
                                        <p:cTn id="12" dur="200" fill="hold">
                                          <p:stCondLst>
                                            <p:cond delay="800"/>
                                          </p:stCondLst>
                                        </p:cTn>
                                        <p:tgtEl>
                                          <p:spTgt spid="8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0" name="Group 209" descr="Left:  Group 111"/>
          <p:cNvGrpSpPr/>
          <p:nvPr/>
        </p:nvGrpSpPr>
        <p:grpSpPr>
          <a:xfrm>
            <a:off x="1834488" y="1882465"/>
            <a:ext cx="1668494" cy="2311098"/>
            <a:chOff x="4714208" y="3138165"/>
            <a:chExt cx="1668494" cy="2311098"/>
          </a:xfrm>
        </p:grpSpPr>
        <p:grpSp>
          <p:nvGrpSpPr>
            <p:cNvPr id="211" name="Group 210"/>
            <p:cNvGrpSpPr/>
            <p:nvPr/>
          </p:nvGrpSpPr>
          <p:grpSpPr>
            <a:xfrm>
              <a:off x="4909430" y="3138165"/>
              <a:ext cx="780072" cy="2033118"/>
              <a:chOff x="4029089" y="2298229"/>
              <a:chExt cx="1635050" cy="4261466"/>
            </a:xfrm>
          </p:grpSpPr>
          <p:sp>
            <p:nvSpPr>
              <p:cNvPr id="220" name="Freeform 219"/>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220"/>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2" name="Group 221"/>
              <p:cNvGrpSpPr/>
              <p:nvPr/>
            </p:nvGrpSpPr>
            <p:grpSpPr>
              <a:xfrm>
                <a:off x="4475823" y="4038992"/>
                <a:ext cx="442695" cy="1204307"/>
                <a:chOff x="1409647" y="3886592"/>
                <a:chExt cx="442695" cy="1204307"/>
              </a:xfrm>
            </p:grpSpPr>
            <p:sp>
              <p:nvSpPr>
                <p:cNvPr id="227" name="Freeform 226"/>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3" name="Group 222"/>
              <p:cNvGrpSpPr/>
              <p:nvPr/>
            </p:nvGrpSpPr>
            <p:grpSpPr>
              <a:xfrm flipH="1">
                <a:off x="4994228" y="4036801"/>
                <a:ext cx="442695" cy="1204307"/>
                <a:chOff x="4028134" y="4038992"/>
                <a:chExt cx="442695" cy="1204307"/>
              </a:xfrm>
            </p:grpSpPr>
            <p:sp>
              <p:nvSpPr>
                <p:cNvPr id="225" name="Freeform 224"/>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4" name="Oval 223"/>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12" name="Group 211"/>
            <p:cNvGrpSpPr/>
            <p:nvPr/>
          </p:nvGrpSpPr>
          <p:grpSpPr>
            <a:xfrm>
              <a:off x="4714208" y="3837882"/>
              <a:ext cx="1668494" cy="1611381"/>
              <a:chOff x="1688367" y="2339340"/>
              <a:chExt cx="1668494" cy="1611381"/>
            </a:xfrm>
          </p:grpSpPr>
          <p:sp>
            <p:nvSpPr>
              <p:cNvPr id="213" name="Freeform 212"/>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1688367" y="3065315"/>
                <a:ext cx="1668494" cy="885406"/>
                <a:chOff x="1688367" y="3065315"/>
                <a:chExt cx="1668494" cy="885406"/>
              </a:xfrm>
            </p:grpSpPr>
            <p:sp>
              <p:nvSpPr>
                <p:cNvPr id="216" name="Freeform 215"/>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roup 216"/>
                <p:cNvGrpSpPr/>
                <p:nvPr/>
              </p:nvGrpSpPr>
              <p:grpSpPr>
                <a:xfrm>
                  <a:off x="1770097" y="3662588"/>
                  <a:ext cx="1427235" cy="288133"/>
                  <a:chOff x="1770097" y="3657600"/>
                  <a:chExt cx="1427235" cy="288133"/>
                </a:xfrm>
              </p:grpSpPr>
              <p:sp>
                <p:nvSpPr>
                  <p:cNvPr id="218" name="Rectangle 217"/>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50" name="Group 149" descr="Down:  Group 85"/>
          <p:cNvGrpSpPr/>
          <p:nvPr/>
        </p:nvGrpSpPr>
        <p:grpSpPr>
          <a:xfrm flipH="1">
            <a:off x="7774036" y="4659039"/>
            <a:ext cx="1977642" cy="891153"/>
            <a:chOff x="114837" y="732578"/>
            <a:chExt cx="1977642" cy="891153"/>
          </a:xfrm>
        </p:grpSpPr>
        <p:sp>
          <p:nvSpPr>
            <p:cNvPr id="151" name="Freeform 150"/>
            <p:cNvSpPr/>
            <p:nvPr/>
          </p:nvSpPr>
          <p:spPr>
            <a:xfrm flipH="1">
              <a:off x="1512279" y="1341065"/>
              <a:ext cx="14733" cy="260370"/>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114837" y="907131"/>
              <a:ext cx="610506" cy="307840"/>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633003" y="1290929"/>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564932" y="1253111"/>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flipH="1">
              <a:off x="1580343" y="1255003"/>
              <a:ext cx="30255" cy="33280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513873" y="952930"/>
              <a:ext cx="1179934" cy="499203"/>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114837" y="907131"/>
              <a:ext cx="292974" cy="25802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157"/>
            <p:cNvSpPr/>
            <p:nvPr/>
          </p:nvSpPr>
          <p:spPr>
            <a:xfrm>
              <a:off x="599240" y="1203962"/>
              <a:ext cx="1107188" cy="250928"/>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rot="21060720">
              <a:off x="1444062" y="80157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3820117">
              <a:off x="1791703" y="725833"/>
              <a:ext cx="177036" cy="190525"/>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3"/>
            <p:cNvSpPr/>
            <p:nvPr/>
          </p:nvSpPr>
          <p:spPr>
            <a:xfrm>
              <a:off x="1527406" y="816734"/>
              <a:ext cx="556055" cy="431271"/>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 name="connsiteX0" fmla="*/ 0 w 687212"/>
                <a:gd name="connsiteY0" fmla="*/ 292424 h 529254"/>
                <a:gd name="connsiteX1" fmla="*/ 292424 w 687212"/>
                <a:gd name="connsiteY1" fmla="*/ 0 h 529254"/>
                <a:gd name="connsiteX2" fmla="*/ 584848 w 687212"/>
                <a:gd name="connsiteY2" fmla="*/ 292424 h 529254"/>
                <a:gd name="connsiteX3" fmla="*/ 673494 w 687212"/>
                <a:gd name="connsiteY3" fmla="*/ 175975 h 529254"/>
                <a:gd name="connsiteX4" fmla="*/ 292424 w 687212"/>
                <a:gd name="connsiteY4" fmla="*/ 527698 h 529254"/>
                <a:gd name="connsiteX5" fmla="*/ 0 w 687212"/>
                <a:gd name="connsiteY5" fmla="*/ 292424 h 529254"/>
                <a:gd name="connsiteX0" fmla="*/ 0 w 682470"/>
                <a:gd name="connsiteY0" fmla="*/ 294713 h 531544"/>
                <a:gd name="connsiteX1" fmla="*/ 292424 w 682470"/>
                <a:gd name="connsiteY1" fmla="*/ 2289 h 531544"/>
                <a:gd name="connsiteX2" fmla="*/ 514705 w 682470"/>
                <a:gd name="connsiteY2" fmla="*/ 171963 h 531544"/>
                <a:gd name="connsiteX3" fmla="*/ 673494 w 682470"/>
                <a:gd name="connsiteY3" fmla="*/ 178264 h 531544"/>
                <a:gd name="connsiteX4" fmla="*/ 292424 w 682470"/>
                <a:gd name="connsiteY4" fmla="*/ 529987 h 531544"/>
                <a:gd name="connsiteX5" fmla="*/ 0 w 682470"/>
                <a:gd name="connsiteY5" fmla="*/ 294713 h 531544"/>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 name="connsiteX0" fmla="*/ 0 w 682470"/>
                <a:gd name="connsiteY0" fmla="*/ 292485 h 529316"/>
                <a:gd name="connsiteX1" fmla="*/ 292424 w 682470"/>
                <a:gd name="connsiteY1" fmla="*/ 61 h 529316"/>
                <a:gd name="connsiteX2" fmla="*/ 514705 w 682470"/>
                <a:gd name="connsiteY2" fmla="*/ 169735 h 529316"/>
                <a:gd name="connsiteX3" fmla="*/ 673494 w 682470"/>
                <a:gd name="connsiteY3" fmla="*/ 176036 h 529316"/>
                <a:gd name="connsiteX4" fmla="*/ 292424 w 682470"/>
                <a:gd name="connsiteY4" fmla="*/ 527759 h 529316"/>
                <a:gd name="connsiteX5" fmla="*/ 0 w 682470"/>
                <a:gd name="connsiteY5" fmla="*/ 292485 h 52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470" h="529316">
                  <a:moveTo>
                    <a:pt x="0" y="292485"/>
                  </a:moveTo>
                  <a:cubicBezTo>
                    <a:pt x="0" y="204535"/>
                    <a:pt x="116040" y="2985"/>
                    <a:pt x="292424" y="61"/>
                  </a:cubicBezTo>
                  <a:cubicBezTo>
                    <a:pt x="468808" y="-2863"/>
                    <a:pt x="470731" y="101119"/>
                    <a:pt x="514705" y="169735"/>
                  </a:cubicBezTo>
                  <a:cubicBezTo>
                    <a:pt x="558680" y="238351"/>
                    <a:pt x="722231" y="136824"/>
                    <a:pt x="673494" y="176036"/>
                  </a:cubicBezTo>
                  <a:cubicBezTo>
                    <a:pt x="694899" y="446134"/>
                    <a:pt x="404673" y="508351"/>
                    <a:pt x="292424" y="527759"/>
                  </a:cubicBezTo>
                  <a:cubicBezTo>
                    <a:pt x="180175" y="547167"/>
                    <a:pt x="0" y="380435"/>
                    <a:pt x="0" y="29248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p:cNvSpPr/>
            <p:nvPr/>
          </p:nvSpPr>
          <p:spPr>
            <a:xfrm rot="19745037">
              <a:off x="2048346" y="931430"/>
              <a:ext cx="44133" cy="52276"/>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rot="883452">
              <a:off x="1641473" y="917374"/>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rot="18213596" flipH="1">
              <a:off x="1783245" y="866168"/>
              <a:ext cx="67469" cy="81927"/>
            </a:xfrm>
            <a:custGeom>
              <a:avLst/>
              <a:gdLst>
                <a:gd name="connsiteX0" fmla="*/ 88900 w 88900"/>
                <a:gd name="connsiteY0" fmla="*/ 0 h 107950"/>
                <a:gd name="connsiteX1" fmla="*/ 3175 w 88900"/>
                <a:gd name="connsiteY1" fmla="*/ 47625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22225 w 88900"/>
                <a:gd name="connsiteY1" fmla="*/ 23813 h 107950"/>
                <a:gd name="connsiteX2" fmla="*/ 0 w 88900"/>
                <a:gd name="connsiteY2" fmla="*/ 107950 h 107950"/>
                <a:gd name="connsiteX0" fmla="*/ 88900 w 88900"/>
                <a:gd name="connsiteY0" fmla="*/ 0 h 107950"/>
                <a:gd name="connsiteX1" fmla="*/ 17463 w 88900"/>
                <a:gd name="connsiteY1" fmla="*/ 35719 h 107950"/>
                <a:gd name="connsiteX2" fmla="*/ 0 w 88900"/>
                <a:gd name="connsiteY2" fmla="*/ 107950 h 107950"/>
              </a:gdLst>
              <a:ahLst/>
              <a:cxnLst>
                <a:cxn ang="0">
                  <a:pos x="connsiteX0" y="connsiteY0"/>
                </a:cxn>
                <a:cxn ang="0">
                  <a:pos x="connsiteX1" y="connsiteY1"/>
                </a:cxn>
                <a:cxn ang="0">
                  <a:pos x="connsiteX2" y="connsiteY2"/>
                </a:cxn>
              </a:cxnLst>
              <a:rect l="l" t="t" r="r" b="b"/>
              <a:pathLst>
                <a:path w="88900" h="107950">
                  <a:moveTo>
                    <a:pt x="88900" y="0"/>
                  </a:moveTo>
                  <a:cubicBezTo>
                    <a:pt x="66675" y="7938"/>
                    <a:pt x="39688" y="13494"/>
                    <a:pt x="17463" y="35719"/>
                  </a:cubicBezTo>
                  <a:cubicBezTo>
                    <a:pt x="-4232" y="63765"/>
                    <a:pt x="7408" y="79904"/>
                    <a:pt x="0" y="10795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3" name="Group 192"/>
          <p:cNvGrpSpPr/>
          <p:nvPr/>
        </p:nvGrpSpPr>
        <p:grpSpPr>
          <a:xfrm flipH="1">
            <a:off x="7872800" y="4948170"/>
            <a:ext cx="231751" cy="186396"/>
            <a:chOff x="1761842" y="1020368"/>
            <a:chExt cx="231751" cy="186396"/>
          </a:xfrm>
        </p:grpSpPr>
        <p:sp>
          <p:nvSpPr>
            <p:cNvPr id="194" name="Oval 193"/>
            <p:cNvSpPr/>
            <p:nvPr/>
          </p:nvSpPr>
          <p:spPr>
            <a:xfrm rot="20296688">
              <a:off x="1761842" y="1028069"/>
              <a:ext cx="231751" cy="173143"/>
            </a:xfrm>
            <a:prstGeom prst="ellipse">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p:cNvSpPr/>
            <p:nvPr/>
          </p:nvSpPr>
          <p:spPr>
            <a:xfrm>
              <a:off x="1776411" y="1059656"/>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873077" y="1020368"/>
              <a:ext cx="35720" cy="69056"/>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Lst>
              <a:ahLst/>
              <a:cxnLst>
                <a:cxn ang="0">
                  <a:pos x="connsiteX0" y="connsiteY0"/>
                </a:cxn>
                <a:cxn ang="0">
                  <a:pos x="connsiteX1" y="connsiteY1"/>
                </a:cxn>
                <a:cxn ang="0">
                  <a:pos x="connsiteX2" y="connsiteY2"/>
                </a:cxn>
                <a:cxn ang="0">
                  <a:pos x="connsiteX3" y="connsiteY3"/>
                </a:cxn>
              </a:cxnLst>
              <a:rect l="l" t="t" r="r" b="b"/>
              <a:pathLst>
                <a:path w="35720" h="69056">
                  <a:moveTo>
                    <a:pt x="0" y="2381"/>
                  </a:moveTo>
                  <a:lnTo>
                    <a:pt x="35720" y="69056"/>
                  </a:lnTo>
                  <a:cubicBezTo>
                    <a:pt x="35720" y="44450"/>
                    <a:pt x="30957" y="24606"/>
                    <a:pt x="30957" y="0"/>
                  </a:cubicBezTo>
                  <a:cubicBezTo>
                    <a:pt x="6351" y="8731"/>
                    <a:pt x="24607" y="5555"/>
                    <a:pt x="0" y="2381"/>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rot="10800000">
              <a:off x="1932611" y="1102515"/>
              <a:ext cx="28576" cy="73819"/>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Lst>
              <a:ahLst/>
              <a:cxnLst>
                <a:cxn ang="0">
                  <a:pos x="connsiteX0" y="connsiteY0"/>
                </a:cxn>
                <a:cxn ang="0">
                  <a:pos x="connsiteX1" y="connsiteY1"/>
                </a:cxn>
                <a:cxn ang="0">
                  <a:pos x="connsiteX2" y="connsiteY2"/>
                </a:cxn>
                <a:cxn ang="0">
                  <a:pos x="connsiteX3" y="connsiteY3"/>
                </a:cxn>
              </a:cxnLst>
              <a:rect l="l" t="t" r="r" b="b"/>
              <a:pathLst>
                <a:path w="28576" h="73819">
                  <a:moveTo>
                    <a:pt x="0" y="30957"/>
                  </a:moveTo>
                  <a:lnTo>
                    <a:pt x="28576" y="73819"/>
                  </a:lnTo>
                  <a:cubicBezTo>
                    <a:pt x="28576" y="49213"/>
                    <a:pt x="28575" y="24606"/>
                    <a:pt x="28575" y="0"/>
                  </a:cubicBezTo>
                  <a:cubicBezTo>
                    <a:pt x="13494" y="15875"/>
                    <a:pt x="12700" y="5557"/>
                    <a:pt x="0" y="309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rot="10800000">
              <a:off x="1824038" y="1138237"/>
              <a:ext cx="33339" cy="68527"/>
            </a:xfrm>
            <a:custGeom>
              <a:avLst/>
              <a:gdLst>
                <a:gd name="connsiteX0" fmla="*/ 0 w 52388"/>
                <a:gd name="connsiteY0" fmla="*/ 40481 h 121443"/>
                <a:gd name="connsiteX1" fmla="*/ 52388 w 52388"/>
                <a:gd name="connsiteY1" fmla="*/ 121443 h 121443"/>
                <a:gd name="connsiteX2" fmla="*/ 50006 w 52388"/>
                <a:gd name="connsiteY2" fmla="*/ 0 h 121443"/>
                <a:gd name="connsiteX3" fmla="*/ 0 w 52388"/>
                <a:gd name="connsiteY3" fmla="*/ 40481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7626"/>
                <a:gd name="connsiteY0" fmla="*/ 47625 h 121443"/>
                <a:gd name="connsiteX1" fmla="*/ 47626 w 47626"/>
                <a:gd name="connsiteY1" fmla="*/ 121443 h 121443"/>
                <a:gd name="connsiteX2" fmla="*/ 45244 w 47626"/>
                <a:gd name="connsiteY2" fmla="*/ 0 h 121443"/>
                <a:gd name="connsiteX3" fmla="*/ 0 w 47626"/>
                <a:gd name="connsiteY3" fmla="*/ 47625 h 121443"/>
                <a:gd name="connsiteX0" fmla="*/ 0 w 45244"/>
                <a:gd name="connsiteY0" fmla="*/ 47625 h 78581"/>
                <a:gd name="connsiteX1" fmla="*/ 38101 w 45244"/>
                <a:gd name="connsiteY1" fmla="*/ 78581 h 78581"/>
                <a:gd name="connsiteX2" fmla="*/ 45244 w 45244"/>
                <a:gd name="connsiteY2" fmla="*/ 0 h 78581"/>
                <a:gd name="connsiteX3" fmla="*/ 0 w 45244"/>
                <a:gd name="connsiteY3" fmla="*/ 47625 h 78581"/>
                <a:gd name="connsiteX0" fmla="*/ 0 w 38101"/>
                <a:gd name="connsiteY0" fmla="*/ 30957 h 61913"/>
                <a:gd name="connsiteX1" fmla="*/ 38101 w 38101"/>
                <a:gd name="connsiteY1" fmla="*/ 61913 h 61913"/>
                <a:gd name="connsiteX2" fmla="*/ 28575 w 38101"/>
                <a:gd name="connsiteY2" fmla="*/ 0 h 61913"/>
                <a:gd name="connsiteX3" fmla="*/ 0 w 38101"/>
                <a:gd name="connsiteY3" fmla="*/ 30957 h 61913"/>
                <a:gd name="connsiteX0" fmla="*/ 0 w 28576"/>
                <a:gd name="connsiteY0" fmla="*/ 30957 h 73819"/>
                <a:gd name="connsiteX1" fmla="*/ 28576 w 28576"/>
                <a:gd name="connsiteY1" fmla="*/ 73819 h 73819"/>
                <a:gd name="connsiteX2" fmla="*/ 28575 w 28576"/>
                <a:gd name="connsiteY2" fmla="*/ 0 h 73819"/>
                <a:gd name="connsiteX3" fmla="*/ 0 w 28576"/>
                <a:gd name="connsiteY3" fmla="*/ 30957 h 73819"/>
                <a:gd name="connsiteX0" fmla="*/ 0 w 35720"/>
                <a:gd name="connsiteY0" fmla="*/ 11907 h 73819"/>
                <a:gd name="connsiteX1" fmla="*/ 35720 w 35720"/>
                <a:gd name="connsiteY1" fmla="*/ 73819 h 73819"/>
                <a:gd name="connsiteX2" fmla="*/ 35719 w 35720"/>
                <a:gd name="connsiteY2" fmla="*/ 0 h 73819"/>
                <a:gd name="connsiteX3" fmla="*/ 0 w 35720"/>
                <a:gd name="connsiteY3" fmla="*/ 11907 h 73819"/>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19050 h 80962"/>
                <a:gd name="connsiteX1" fmla="*/ 35720 w 35720"/>
                <a:gd name="connsiteY1" fmla="*/ 80962 h 80962"/>
                <a:gd name="connsiteX2" fmla="*/ 35719 w 35720"/>
                <a:gd name="connsiteY2" fmla="*/ 0 h 80962"/>
                <a:gd name="connsiteX3" fmla="*/ 0 w 35720"/>
                <a:gd name="connsiteY3" fmla="*/ 19050 h 80962"/>
                <a:gd name="connsiteX0" fmla="*/ 0 w 35720"/>
                <a:gd name="connsiteY0" fmla="*/ 9525 h 71437"/>
                <a:gd name="connsiteX1" fmla="*/ 35720 w 35720"/>
                <a:gd name="connsiteY1" fmla="*/ 71437 h 71437"/>
                <a:gd name="connsiteX2" fmla="*/ 30957 w 35720"/>
                <a:gd name="connsiteY2" fmla="*/ 0 h 71437"/>
                <a:gd name="connsiteX3" fmla="*/ 0 w 35720"/>
                <a:gd name="connsiteY3" fmla="*/ 9525 h 71437"/>
                <a:gd name="connsiteX0" fmla="*/ 0 w 35720"/>
                <a:gd name="connsiteY0" fmla="*/ 4135 h 77953"/>
                <a:gd name="connsiteX1" fmla="*/ 35720 w 35720"/>
                <a:gd name="connsiteY1" fmla="*/ 77953 h 77953"/>
                <a:gd name="connsiteX2" fmla="*/ 30957 w 35720"/>
                <a:gd name="connsiteY2" fmla="*/ 6516 h 77953"/>
                <a:gd name="connsiteX3" fmla="*/ 0 w 35720"/>
                <a:gd name="connsiteY3" fmla="*/ 4135 h 77953"/>
                <a:gd name="connsiteX0" fmla="*/ 0 w 35720"/>
                <a:gd name="connsiteY0" fmla="*/ 0 h 73818"/>
                <a:gd name="connsiteX1" fmla="*/ 35720 w 35720"/>
                <a:gd name="connsiteY1" fmla="*/ 73818 h 73818"/>
                <a:gd name="connsiteX2" fmla="*/ 30957 w 35720"/>
                <a:gd name="connsiteY2" fmla="*/ 2381 h 73818"/>
                <a:gd name="connsiteX3" fmla="*/ 0 w 35720"/>
                <a:gd name="connsiteY3" fmla="*/ 0 h 73818"/>
                <a:gd name="connsiteX0" fmla="*/ 0 w 35720"/>
                <a:gd name="connsiteY0" fmla="*/ 4762 h 71437"/>
                <a:gd name="connsiteX1" fmla="*/ 35720 w 35720"/>
                <a:gd name="connsiteY1" fmla="*/ 71437 h 71437"/>
                <a:gd name="connsiteX2" fmla="*/ 30957 w 35720"/>
                <a:gd name="connsiteY2" fmla="*/ 0 h 71437"/>
                <a:gd name="connsiteX3" fmla="*/ 0 w 35720"/>
                <a:gd name="connsiteY3" fmla="*/ 4762 h 71437"/>
                <a:gd name="connsiteX0" fmla="*/ 0 w 35720"/>
                <a:gd name="connsiteY0" fmla="*/ 2381 h 69056"/>
                <a:gd name="connsiteX1" fmla="*/ 35720 w 35720"/>
                <a:gd name="connsiteY1" fmla="*/ 69056 h 69056"/>
                <a:gd name="connsiteX2" fmla="*/ 30957 w 35720"/>
                <a:gd name="connsiteY2" fmla="*/ 0 h 69056"/>
                <a:gd name="connsiteX3" fmla="*/ 0 w 35720"/>
                <a:gd name="connsiteY3" fmla="*/ 2381 h 69056"/>
                <a:gd name="connsiteX0" fmla="*/ 0 w 40482"/>
                <a:gd name="connsiteY0" fmla="*/ 0 h 66675"/>
                <a:gd name="connsiteX1" fmla="*/ 35720 w 40482"/>
                <a:gd name="connsiteY1" fmla="*/ 66675 h 66675"/>
                <a:gd name="connsiteX2" fmla="*/ 40482 w 40482"/>
                <a:gd name="connsiteY2" fmla="*/ 2382 h 66675"/>
                <a:gd name="connsiteX3" fmla="*/ 0 w 40482"/>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0 h 66675"/>
                <a:gd name="connsiteX1" fmla="*/ 28577 w 33339"/>
                <a:gd name="connsiteY1" fmla="*/ 66675 h 66675"/>
                <a:gd name="connsiteX2" fmla="*/ 33339 w 33339"/>
                <a:gd name="connsiteY2" fmla="*/ 2382 h 66675"/>
                <a:gd name="connsiteX3" fmla="*/ 0 w 33339"/>
                <a:gd name="connsiteY3" fmla="*/ 0 h 66675"/>
                <a:gd name="connsiteX0" fmla="*/ 0 w 33339"/>
                <a:gd name="connsiteY0" fmla="*/ 1852 h 68527"/>
                <a:gd name="connsiteX1" fmla="*/ 28577 w 33339"/>
                <a:gd name="connsiteY1" fmla="*/ 68527 h 68527"/>
                <a:gd name="connsiteX2" fmla="*/ 33339 w 33339"/>
                <a:gd name="connsiteY2" fmla="*/ 4234 h 68527"/>
                <a:gd name="connsiteX3" fmla="*/ 0 w 33339"/>
                <a:gd name="connsiteY3" fmla="*/ 1852 h 68527"/>
              </a:gdLst>
              <a:ahLst/>
              <a:cxnLst>
                <a:cxn ang="0">
                  <a:pos x="connsiteX0" y="connsiteY0"/>
                </a:cxn>
                <a:cxn ang="0">
                  <a:pos x="connsiteX1" y="connsiteY1"/>
                </a:cxn>
                <a:cxn ang="0">
                  <a:pos x="connsiteX2" y="connsiteY2"/>
                </a:cxn>
                <a:cxn ang="0">
                  <a:pos x="connsiteX3" y="connsiteY3"/>
                </a:cxn>
              </a:cxnLst>
              <a:rect l="l" t="t" r="r" b="b"/>
              <a:pathLst>
                <a:path w="33339" h="68527">
                  <a:moveTo>
                    <a:pt x="0" y="1852"/>
                  </a:moveTo>
                  <a:lnTo>
                    <a:pt x="28577" y="68527"/>
                  </a:lnTo>
                  <a:cubicBezTo>
                    <a:pt x="28577" y="43921"/>
                    <a:pt x="33339" y="28840"/>
                    <a:pt x="33339" y="4234"/>
                  </a:cubicBezTo>
                  <a:cubicBezTo>
                    <a:pt x="18258" y="1058"/>
                    <a:pt x="24607" y="-2118"/>
                    <a:pt x="0" y="1852"/>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1" name="Group 170"/>
          <p:cNvGrpSpPr/>
          <p:nvPr/>
        </p:nvGrpSpPr>
        <p:grpSpPr>
          <a:xfrm flipH="1">
            <a:off x="7557937" y="4668226"/>
            <a:ext cx="1290218" cy="726269"/>
            <a:chOff x="983435" y="1258168"/>
            <a:chExt cx="1290218" cy="726269"/>
          </a:xfrm>
        </p:grpSpPr>
        <p:sp>
          <p:nvSpPr>
            <p:cNvPr id="172" name="Freeform 171"/>
            <p:cNvSpPr/>
            <p:nvPr/>
          </p:nvSpPr>
          <p:spPr>
            <a:xfrm rot="947690">
              <a:off x="2021110" y="1728470"/>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8153838" flipH="1">
              <a:off x="2120063" y="1715394"/>
              <a:ext cx="121444" cy="185737"/>
            </a:xfrm>
            <a:custGeom>
              <a:avLst/>
              <a:gdLst>
                <a:gd name="connsiteX0" fmla="*/ 121444 w 121444"/>
                <a:gd name="connsiteY0" fmla="*/ 185737 h 185737"/>
                <a:gd name="connsiteX1" fmla="*/ 76200 w 121444"/>
                <a:gd name="connsiteY1" fmla="*/ 0 h 185737"/>
                <a:gd name="connsiteX2" fmla="*/ 0 w 121444"/>
                <a:gd name="connsiteY2" fmla="*/ 16668 h 185737"/>
                <a:gd name="connsiteX3" fmla="*/ 121444 w 121444"/>
                <a:gd name="connsiteY3" fmla="*/ 185737 h 185737"/>
              </a:gdLst>
              <a:ahLst/>
              <a:cxnLst>
                <a:cxn ang="0">
                  <a:pos x="connsiteX0" y="connsiteY0"/>
                </a:cxn>
                <a:cxn ang="0">
                  <a:pos x="connsiteX1" y="connsiteY1"/>
                </a:cxn>
                <a:cxn ang="0">
                  <a:pos x="connsiteX2" y="connsiteY2"/>
                </a:cxn>
                <a:cxn ang="0">
                  <a:pos x="connsiteX3" y="connsiteY3"/>
                </a:cxn>
              </a:cxnLst>
              <a:rect l="l" t="t" r="r" b="b"/>
              <a:pathLst>
                <a:path w="121444" h="185737">
                  <a:moveTo>
                    <a:pt x="121444" y="185737"/>
                  </a:moveTo>
                  <a:lnTo>
                    <a:pt x="76200" y="0"/>
                  </a:lnTo>
                  <a:lnTo>
                    <a:pt x="0" y="16668"/>
                  </a:lnTo>
                  <a:lnTo>
                    <a:pt x="121444" y="185737"/>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rot="6164945">
              <a:off x="1161484" y="159259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rot="4074905">
              <a:off x="1212370" y="1748465"/>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p:cNvGrpSpPr/>
            <p:nvPr/>
          </p:nvGrpSpPr>
          <p:grpSpPr>
            <a:xfrm>
              <a:off x="983435" y="1258168"/>
              <a:ext cx="1254966" cy="726269"/>
              <a:chOff x="983435" y="1258168"/>
              <a:chExt cx="1254966" cy="726269"/>
            </a:xfrm>
          </p:grpSpPr>
          <p:sp>
            <p:nvSpPr>
              <p:cNvPr id="177" name="Freeform 176"/>
              <p:cNvSpPr/>
              <p:nvPr/>
            </p:nvSpPr>
            <p:spPr>
              <a:xfrm rot="4538660">
                <a:off x="1954331" y="1727655"/>
                <a:ext cx="61865" cy="187367"/>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rot="5799116">
                <a:off x="1909996" y="1367234"/>
                <a:ext cx="342275" cy="314535"/>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rot="2709635">
                <a:off x="1787269" y="1511364"/>
                <a:ext cx="180472" cy="272348"/>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rot="2709635">
                <a:off x="1022265" y="1219338"/>
                <a:ext cx="481324" cy="558984"/>
                <a:chOff x="1790240" y="2813452"/>
                <a:chExt cx="349299" cy="405657"/>
              </a:xfrm>
            </p:grpSpPr>
            <p:sp>
              <p:nvSpPr>
                <p:cNvPr id="190" name="Freeform 189"/>
                <p:cNvSpPr/>
                <p:nvPr/>
              </p:nvSpPr>
              <p:spPr>
                <a:xfrm rot="19353661">
                  <a:off x="1861116" y="2813452"/>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rot="18130957">
                  <a:off x="1851077" y="2877244"/>
                  <a:ext cx="208452" cy="330125"/>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16136381">
                  <a:off x="1870251" y="2949821"/>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1" name="Oval 182"/>
              <p:cNvSpPr/>
              <p:nvPr/>
            </p:nvSpPr>
            <p:spPr>
              <a:xfrm rot="2709635">
                <a:off x="1323714" y="1481726"/>
                <a:ext cx="464709" cy="530514"/>
              </a:xfrm>
              <a:custGeom>
                <a:avLst/>
                <a:gdLst>
                  <a:gd name="connsiteX0" fmla="*/ 0 w 571048"/>
                  <a:gd name="connsiteY0" fmla="*/ 285524 h 571048"/>
                  <a:gd name="connsiteX1" fmla="*/ 285524 w 571048"/>
                  <a:gd name="connsiteY1" fmla="*/ 0 h 571048"/>
                  <a:gd name="connsiteX2" fmla="*/ 571048 w 571048"/>
                  <a:gd name="connsiteY2" fmla="*/ 285524 h 571048"/>
                  <a:gd name="connsiteX3" fmla="*/ 285524 w 571048"/>
                  <a:gd name="connsiteY3" fmla="*/ 571048 h 571048"/>
                  <a:gd name="connsiteX4" fmla="*/ 0 w 571048"/>
                  <a:gd name="connsiteY4" fmla="*/ 285524 h 571048"/>
                  <a:gd name="connsiteX0" fmla="*/ 0 w 461437"/>
                  <a:gd name="connsiteY0" fmla="*/ 344640 h 572346"/>
                  <a:gd name="connsiteX1" fmla="*/ 175913 w 461437"/>
                  <a:gd name="connsiteY1" fmla="*/ 490 h 572346"/>
                  <a:gd name="connsiteX2" fmla="*/ 461437 w 461437"/>
                  <a:gd name="connsiteY2" fmla="*/ 286014 h 572346"/>
                  <a:gd name="connsiteX3" fmla="*/ 175913 w 461437"/>
                  <a:gd name="connsiteY3" fmla="*/ 571538 h 572346"/>
                  <a:gd name="connsiteX4" fmla="*/ 0 w 461437"/>
                  <a:gd name="connsiteY4" fmla="*/ 344640 h 572346"/>
                  <a:gd name="connsiteX0" fmla="*/ 3271 w 464708"/>
                  <a:gd name="connsiteY0" fmla="*/ 303157 h 530514"/>
                  <a:gd name="connsiteX1" fmla="*/ 329159 w 464708"/>
                  <a:gd name="connsiteY1" fmla="*/ 682 h 530514"/>
                  <a:gd name="connsiteX2" fmla="*/ 464708 w 464708"/>
                  <a:gd name="connsiteY2" fmla="*/ 244531 h 530514"/>
                  <a:gd name="connsiteX3" fmla="*/ 179184 w 464708"/>
                  <a:gd name="connsiteY3" fmla="*/ 530055 h 530514"/>
                  <a:gd name="connsiteX4" fmla="*/ 3271 w 464708"/>
                  <a:gd name="connsiteY4" fmla="*/ 303157 h 530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708" h="530514">
                    <a:moveTo>
                      <a:pt x="3271" y="303157"/>
                    </a:moveTo>
                    <a:cubicBezTo>
                      <a:pt x="28267" y="214928"/>
                      <a:pt x="252253" y="10453"/>
                      <a:pt x="329159" y="682"/>
                    </a:cubicBezTo>
                    <a:cubicBezTo>
                      <a:pt x="406065" y="-9089"/>
                      <a:pt x="464708" y="86840"/>
                      <a:pt x="464708" y="244531"/>
                    </a:cubicBezTo>
                    <a:cubicBezTo>
                      <a:pt x="464708" y="402222"/>
                      <a:pt x="256090" y="520284"/>
                      <a:pt x="179184" y="530055"/>
                    </a:cubicBezTo>
                    <a:cubicBezTo>
                      <a:pt x="102278" y="539826"/>
                      <a:pt x="-21725" y="391386"/>
                      <a:pt x="3271" y="30315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rot="2709635">
                <a:off x="1897341" y="1476642"/>
                <a:ext cx="319045" cy="319045"/>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rot="19794928">
                <a:off x="1380197" y="1751465"/>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4" name="Group 183"/>
              <p:cNvGrpSpPr/>
              <p:nvPr/>
            </p:nvGrpSpPr>
            <p:grpSpPr>
              <a:xfrm rot="2709635">
                <a:off x="2049825" y="1578104"/>
                <a:ext cx="95640" cy="95640"/>
                <a:chOff x="2523175" y="1394290"/>
                <a:chExt cx="69406" cy="69406"/>
              </a:xfrm>
            </p:grpSpPr>
            <p:sp>
              <p:nvSpPr>
                <p:cNvPr id="188" name="Oval 18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p:cNvSpPr/>
                <p:nvPr/>
              </p:nvSpPr>
              <p:spPr>
                <a:xfrm>
                  <a:off x="2551678" y="142001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5" name="Group 184"/>
              <p:cNvGrpSpPr/>
              <p:nvPr/>
            </p:nvGrpSpPr>
            <p:grpSpPr>
              <a:xfrm rot="2709635">
                <a:off x="2141718" y="1641411"/>
                <a:ext cx="95640" cy="95640"/>
                <a:chOff x="2523175" y="1394290"/>
                <a:chExt cx="69406" cy="69406"/>
              </a:xfrm>
            </p:grpSpPr>
            <p:sp>
              <p:nvSpPr>
                <p:cNvPr id="186" name="Oval 185"/>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86"/>
                <p:cNvSpPr/>
                <p:nvPr/>
              </p:nvSpPr>
              <p:spPr>
                <a:xfrm>
                  <a:off x="2553699" y="1416760"/>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04" name="Group 203"/>
          <p:cNvGrpSpPr/>
          <p:nvPr/>
        </p:nvGrpSpPr>
        <p:grpSpPr>
          <a:xfrm>
            <a:off x="737491" y="-445894"/>
            <a:ext cx="7869650" cy="7582324"/>
            <a:chOff x="737491" y="-445894"/>
            <a:chExt cx="7869650" cy="7582324"/>
          </a:xfrm>
        </p:grpSpPr>
        <p:grpSp>
          <p:nvGrpSpPr>
            <p:cNvPr id="205" name="Group 204"/>
            <p:cNvGrpSpPr/>
            <p:nvPr/>
          </p:nvGrpSpPr>
          <p:grpSpPr>
            <a:xfrm rot="491490">
              <a:off x="737491" y="-445894"/>
              <a:ext cx="7869650" cy="7582324"/>
              <a:chOff x="-21991" y="-380998"/>
              <a:chExt cx="9151671" cy="7239000"/>
            </a:xfrm>
          </p:grpSpPr>
          <p:sp>
            <p:nvSpPr>
              <p:cNvPr id="207" name="Explosion 2 206"/>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208" name="TextBox 207"/>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206" name="TextBox 205"/>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209" name="Explosion 2 208">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25747055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71"/>
                                        </p:tgtEl>
                                        <p:attrNameLst>
                                          <p:attrName>r</p:attrName>
                                        </p:attrNameLst>
                                      </p:cBhvr>
                                    </p:animRot>
                                    <p:animRot by="-240000">
                                      <p:cBhvr>
                                        <p:cTn id="7" dur="200" fill="hold">
                                          <p:stCondLst>
                                            <p:cond delay="200"/>
                                          </p:stCondLst>
                                        </p:cTn>
                                        <p:tgtEl>
                                          <p:spTgt spid="171"/>
                                        </p:tgtEl>
                                        <p:attrNameLst>
                                          <p:attrName>r</p:attrName>
                                        </p:attrNameLst>
                                      </p:cBhvr>
                                    </p:animRot>
                                    <p:animRot by="240000">
                                      <p:cBhvr>
                                        <p:cTn id="8" dur="200" fill="hold">
                                          <p:stCondLst>
                                            <p:cond delay="400"/>
                                          </p:stCondLst>
                                        </p:cTn>
                                        <p:tgtEl>
                                          <p:spTgt spid="171"/>
                                        </p:tgtEl>
                                        <p:attrNameLst>
                                          <p:attrName>r</p:attrName>
                                        </p:attrNameLst>
                                      </p:cBhvr>
                                    </p:animRot>
                                    <p:animRot by="-240000">
                                      <p:cBhvr>
                                        <p:cTn id="9" dur="200" fill="hold">
                                          <p:stCondLst>
                                            <p:cond delay="600"/>
                                          </p:stCondLst>
                                        </p:cTn>
                                        <p:tgtEl>
                                          <p:spTgt spid="171"/>
                                        </p:tgtEl>
                                        <p:attrNameLst>
                                          <p:attrName>r</p:attrName>
                                        </p:attrNameLst>
                                      </p:cBhvr>
                                    </p:animRot>
                                    <p:animRot by="120000">
                                      <p:cBhvr>
                                        <p:cTn id="10" dur="200" fill="hold">
                                          <p:stCondLst>
                                            <p:cond delay="800"/>
                                          </p:stCondLst>
                                        </p:cTn>
                                        <p:tgtEl>
                                          <p:spTgt spid="171"/>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300" fill="hold"/>
                                        <p:tgtEl>
                                          <p:spTgt spid="193"/>
                                        </p:tgtEl>
                                      </p:cBhvr>
                                      <p:by x="100000" y="10000"/>
                                    </p:animScale>
                                  </p:childTnLst>
                                </p:cTn>
                              </p:par>
                              <p:par>
                                <p:cTn id="13" presetID="35" presetClass="entr" presetSubtype="0" fill="hold" nodeType="withEffect">
                                  <p:stCondLst>
                                    <p:cond delay="800"/>
                                  </p:stCondLst>
                                  <p:childTnLst>
                                    <p:set>
                                      <p:cBhvr>
                                        <p:cTn id="14" dur="1" fill="hold">
                                          <p:stCondLst>
                                            <p:cond delay="0"/>
                                          </p:stCondLst>
                                        </p:cTn>
                                        <p:tgtEl>
                                          <p:spTgt spid="204"/>
                                        </p:tgtEl>
                                        <p:attrNameLst>
                                          <p:attrName>style.visibility</p:attrName>
                                        </p:attrNameLst>
                                      </p:cBhvr>
                                      <p:to>
                                        <p:strVal val="visible"/>
                                      </p:to>
                                    </p:set>
                                    <p:animEffect transition="in" filter="fade">
                                      <p:cBhvr>
                                        <p:cTn id="15" dur="500"/>
                                        <p:tgtEl>
                                          <p:spTgt spid="204"/>
                                        </p:tgtEl>
                                      </p:cBhvr>
                                    </p:animEffect>
                                    <p:anim calcmode="lin" valueType="num">
                                      <p:cBhvr>
                                        <p:cTn id="16" dur="500" fill="hold"/>
                                        <p:tgtEl>
                                          <p:spTgt spid="204"/>
                                        </p:tgtEl>
                                        <p:attrNameLst>
                                          <p:attrName>style.rotation</p:attrName>
                                        </p:attrNameLst>
                                      </p:cBhvr>
                                      <p:tavLst>
                                        <p:tav tm="0">
                                          <p:val>
                                            <p:fltVal val="720"/>
                                          </p:val>
                                        </p:tav>
                                        <p:tav tm="100000">
                                          <p:val>
                                            <p:fltVal val="0"/>
                                          </p:val>
                                        </p:tav>
                                      </p:tavLst>
                                    </p:anim>
                                    <p:anim calcmode="lin" valueType="num">
                                      <p:cBhvr>
                                        <p:cTn id="17" dur="500" fill="hold"/>
                                        <p:tgtEl>
                                          <p:spTgt spid="204"/>
                                        </p:tgtEl>
                                        <p:attrNameLst>
                                          <p:attrName>ppt_h</p:attrName>
                                        </p:attrNameLst>
                                      </p:cBhvr>
                                      <p:tavLst>
                                        <p:tav tm="0">
                                          <p:val>
                                            <p:fltVal val="0"/>
                                          </p:val>
                                        </p:tav>
                                        <p:tav tm="100000">
                                          <p:val>
                                            <p:strVal val="#ppt_h"/>
                                          </p:val>
                                        </p:tav>
                                      </p:tavLst>
                                    </p:anim>
                                    <p:anim calcmode="lin" valueType="num">
                                      <p:cBhvr>
                                        <p:cTn id="18" dur="500" fill="hold"/>
                                        <p:tgtEl>
                                          <p:spTgt spid="204"/>
                                        </p:tgtEl>
                                        <p:attrNameLst>
                                          <p:attrName>ppt_w</p:attrName>
                                        </p:attrNameLst>
                                      </p:cBhvr>
                                      <p:tavLst>
                                        <p:tav tm="0">
                                          <p:val>
                                            <p:fltVal val="0"/>
                                          </p:val>
                                        </p:tav>
                                        <p:tav tm="100000">
                                          <p:val>
                                            <p:strVal val="#ppt_w"/>
                                          </p:val>
                                        </p:tav>
                                      </p:tavLst>
                                    </p:anim>
                                  </p:childTnLst>
                                </p:cTn>
                              </p:par>
                              <p:par>
                                <p:cTn id="19" presetID="1" presetClass="entr" presetSubtype="0" fill="hold" grpId="0" nodeType="withEffect">
                                  <p:stCondLst>
                                    <p:cond delay="800"/>
                                  </p:stCondLst>
                                  <p:childTnLst>
                                    <p:set>
                                      <p:cBhvr>
                                        <p:cTn id="20" dur="1" fill="hold">
                                          <p:stCondLst>
                                            <p:cond delay="0"/>
                                          </p:stCondLst>
                                        </p:cTn>
                                        <p:tgtEl>
                                          <p:spTgt spid="2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4a, you chose the fox, you now choose to bring the fox back (for some reason), essentially undoing </a:t>
            </a:r>
            <a:r>
              <a:rPr lang="en-US" smtClean="0"/>
              <a:t>the step you just did.</a:t>
            </a:r>
            <a:endParaRPr lang="en-US" dirty="0"/>
          </a:p>
        </p:txBody>
      </p:sp>
    </p:spTree>
    <p:extLst>
      <p:ext uri="{BB962C8B-B14F-4D97-AF65-F5344CB8AC3E}">
        <p14:creationId xmlns:p14="http://schemas.microsoft.com/office/powerpoint/2010/main" val="546678094"/>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 name="Group 3"/>
          <p:cNvGrpSpPr/>
          <p:nvPr/>
        </p:nvGrpSpPr>
        <p:grpSpPr>
          <a:xfrm>
            <a:off x="4363610" y="3112807"/>
            <a:ext cx="2019092" cy="2336456"/>
            <a:chOff x="4363610" y="3112807"/>
            <a:chExt cx="2019092" cy="2336456"/>
          </a:xfrm>
        </p:grpSpPr>
        <p:grpSp>
          <p:nvGrpSpPr>
            <p:cNvPr id="193" name="Group 192"/>
            <p:cNvGrpSpPr/>
            <p:nvPr/>
          </p:nvGrpSpPr>
          <p:grpSpPr>
            <a:xfrm flipH="1">
              <a:off x="4363610" y="4040849"/>
              <a:ext cx="1994780" cy="891153"/>
              <a:chOff x="805646" y="504127"/>
              <a:chExt cx="2448280" cy="1093751"/>
            </a:xfrm>
          </p:grpSpPr>
          <p:sp>
            <p:nvSpPr>
              <p:cNvPr id="194" name="Freeform 193"/>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805646" y="504127"/>
                <a:ext cx="2448280" cy="1093751"/>
                <a:chOff x="805646" y="504127"/>
                <a:chExt cx="2448280" cy="1093751"/>
              </a:xfrm>
            </p:grpSpPr>
            <p:sp>
              <p:nvSpPr>
                <p:cNvPr id="196" name="Freeform 195"/>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97"/>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98"/>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200"/>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3" name="Group 202"/>
                <p:cNvGrpSpPr/>
                <p:nvPr/>
              </p:nvGrpSpPr>
              <p:grpSpPr>
                <a:xfrm>
                  <a:off x="2437062" y="504127"/>
                  <a:ext cx="816864" cy="634589"/>
                  <a:chOff x="2437062" y="504127"/>
                  <a:chExt cx="816864" cy="634589"/>
                </a:xfrm>
              </p:grpSpPr>
              <p:sp>
                <p:nvSpPr>
                  <p:cNvPr id="204" name="Freeform 203"/>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212" name="Group 211"/>
            <p:cNvGrpSpPr/>
            <p:nvPr/>
          </p:nvGrpSpPr>
          <p:grpSpPr>
            <a:xfrm>
              <a:off x="5414108" y="3112807"/>
              <a:ext cx="780072" cy="2033118"/>
              <a:chOff x="4029089" y="2298229"/>
              <a:chExt cx="1635050" cy="4261466"/>
            </a:xfrm>
          </p:grpSpPr>
          <p:sp>
            <p:nvSpPr>
              <p:cNvPr id="213" name="Freeform 21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5" name="Group 214"/>
              <p:cNvGrpSpPr/>
              <p:nvPr/>
            </p:nvGrpSpPr>
            <p:grpSpPr>
              <a:xfrm>
                <a:off x="4475823" y="4038992"/>
                <a:ext cx="442695" cy="1204307"/>
                <a:chOff x="1409647" y="3886592"/>
                <a:chExt cx="442695" cy="1204307"/>
              </a:xfrm>
            </p:grpSpPr>
            <p:sp>
              <p:nvSpPr>
                <p:cNvPr id="220" name="Freeform 21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6" name="Group 215"/>
              <p:cNvGrpSpPr/>
              <p:nvPr/>
            </p:nvGrpSpPr>
            <p:grpSpPr>
              <a:xfrm flipH="1">
                <a:off x="4994228" y="4036801"/>
                <a:ext cx="442695" cy="1204307"/>
                <a:chOff x="4028134" y="4038992"/>
                <a:chExt cx="442695" cy="1204307"/>
              </a:xfrm>
            </p:grpSpPr>
            <p:sp>
              <p:nvSpPr>
                <p:cNvPr id="218" name="Freeform 21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7" name="Oval 21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3" name="Group 92"/>
            <p:cNvGrpSpPr/>
            <p:nvPr/>
          </p:nvGrpSpPr>
          <p:grpSpPr>
            <a:xfrm>
              <a:off x="4714208" y="3837882"/>
              <a:ext cx="1668494" cy="1611381"/>
              <a:chOff x="1688367" y="2339340"/>
              <a:chExt cx="1668494" cy="1611381"/>
            </a:xfrm>
          </p:grpSpPr>
          <p:sp>
            <p:nvSpPr>
              <p:cNvPr id="94" name="Freeform 9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1688367" y="3065315"/>
                <a:ext cx="1668494" cy="885406"/>
                <a:chOff x="1688367" y="3065315"/>
                <a:chExt cx="1668494" cy="885406"/>
              </a:xfrm>
            </p:grpSpPr>
            <p:sp>
              <p:nvSpPr>
                <p:cNvPr id="97" name="Freeform 96"/>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8" name="Group 97"/>
                <p:cNvGrpSpPr/>
                <p:nvPr/>
              </p:nvGrpSpPr>
              <p:grpSpPr>
                <a:xfrm>
                  <a:off x="1770097" y="3662588"/>
                  <a:ext cx="1427235" cy="288133"/>
                  <a:chOff x="1770097" y="3657600"/>
                  <a:chExt cx="1427235" cy="288133"/>
                </a:xfrm>
              </p:grpSpPr>
              <p:sp>
                <p:nvSpPr>
                  <p:cNvPr id="99" name="Rectangle 98"/>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01923509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6" name="Group 245"/>
          <p:cNvGrpSpPr/>
          <p:nvPr/>
        </p:nvGrpSpPr>
        <p:grpSpPr>
          <a:xfrm flipH="1">
            <a:off x="7530141" y="4642135"/>
            <a:ext cx="1120191" cy="1171650"/>
            <a:chOff x="1858464" y="2554917"/>
            <a:chExt cx="812927" cy="850271"/>
          </a:xfrm>
        </p:grpSpPr>
        <p:sp>
          <p:nvSpPr>
            <p:cNvPr id="247" name="Freeform 246"/>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Freeform 249"/>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1" name="Freeform 250"/>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2" name="Group 251"/>
            <p:cNvGrpSpPr/>
            <p:nvPr/>
          </p:nvGrpSpPr>
          <p:grpSpPr>
            <a:xfrm>
              <a:off x="1858464" y="2703634"/>
              <a:ext cx="305938" cy="409494"/>
              <a:chOff x="1843828" y="2654403"/>
              <a:chExt cx="305938" cy="409494"/>
            </a:xfrm>
          </p:grpSpPr>
          <p:sp>
            <p:nvSpPr>
              <p:cNvPr id="264" name="Freeform 263"/>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3" name="Oval 252"/>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2340695" y="2611472"/>
              <a:ext cx="330696" cy="231532"/>
              <a:chOff x="2355460" y="2587868"/>
              <a:chExt cx="330696" cy="231532"/>
            </a:xfrm>
          </p:grpSpPr>
          <p:sp>
            <p:nvSpPr>
              <p:cNvPr id="262" name="Freeform 261"/>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5" name="Freeform 254"/>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437357" y="2666309"/>
              <a:ext cx="69406" cy="69406"/>
              <a:chOff x="2523175" y="1394290"/>
              <a:chExt cx="69406" cy="69406"/>
            </a:xfrm>
          </p:grpSpPr>
          <p:sp>
            <p:nvSpPr>
              <p:cNvPr id="260" name="Oval 25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Oval 26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7" name="Group 256"/>
            <p:cNvGrpSpPr/>
            <p:nvPr/>
          </p:nvGrpSpPr>
          <p:grpSpPr>
            <a:xfrm>
              <a:off x="2516956" y="2651417"/>
              <a:ext cx="69406" cy="69406"/>
              <a:chOff x="2523175" y="1394290"/>
              <a:chExt cx="69406" cy="69406"/>
            </a:xfrm>
          </p:grpSpPr>
          <p:sp>
            <p:nvSpPr>
              <p:cNvPr id="258" name="Oval 25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Oval 258"/>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3" name="Group 402"/>
          <p:cNvGrpSpPr/>
          <p:nvPr/>
        </p:nvGrpSpPr>
        <p:grpSpPr>
          <a:xfrm>
            <a:off x="4363610" y="3112807"/>
            <a:ext cx="2019092" cy="2336456"/>
            <a:chOff x="4363610" y="3112807"/>
            <a:chExt cx="2019092" cy="2336456"/>
          </a:xfrm>
        </p:grpSpPr>
        <p:grpSp>
          <p:nvGrpSpPr>
            <p:cNvPr id="404" name="Group 403"/>
            <p:cNvGrpSpPr/>
            <p:nvPr/>
          </p:nvGrpSpPr>
          <p:grpSpPr>
            <a:xfrm flipH="1">
              <a:off x="4363610" y="4040849"/>
              <a:ext cx="1994780" cy="891153"/>
              <a:chOff x="805646" y="504127"/>
              <a:chExt cx="2448280" cy="1093751"/>
            </a:xfrm>
          </p:grpSpPr>
          <p:sp>
            <p:nvSpPr>
              <p:cNvPr id="423" name="Freeform 422"/>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4" name="Group 423"/>
              <p:cNvGrpSpPr/>
              <p:nvPr/>
            </p:nvGrpSpPr>
            <p:grpSpPr>
              <a:xfrm>
                <a:off x="805646" y="504127"/>
                <a:ext cx="2448280" cy="1093751"/>
                <a:chOff x="805646" y="504127"/>
                <a:chExt cx="2448280" cy="1093751"/>
              </a:xfrm>
            </p:grpSpPr>
            <p:sp>
              <p:nvSpPr>
                <p:cNvPr id="425" name="Freeform 424"/>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Freeform 425"/>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Freeform 426"/>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Freeform 427"/>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Oval 428"/>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Freeform 429"/>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Freeform 430"/>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2" name="Group 431"/>
                <p:cNvGrpSpPr/>
                <p:nvPr/>
              </p:nvGrpSpPr>
              <p:grpSpPr>
                <a:xfrm>
                  <a:off x="2437062" y="504127"/>
                  <a:ext cx="816864" cy="634589"/>
                  <a:chOff x="2437062" y="504127"/>
                  <a:chExt cx="816864" cy="634589"/>
                </a:xfrm>
              </p:grpSpPr>
              <p:sp>
                <p:nvSpPr>
                  <p:cNvPr id="433" name="Freeform 432"/>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Freeform 433"/>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Oval 437"/>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Oval 438"/>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Oval 439"/>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05" name="Group 404"/>
            <p:cNvGrpSpPr/>
            <p:nvPr/>
          </p:nvGrpSpPr>
          <p:grpSpPr>
            <a:xfrm>
              <a:off x="5414108" y="3112807"/>
              <a:ext cx="780072" cy="2033118"/>
              <a:chOff x="4029089" y="2298229"/>
              <a:chExt cx="1635050" cy="4261466"/>
            </a:xfrm>
          </p:grpSpPr>
          <p:sp>
            <p:nvSpPr>
              <p:cNvPr id="414" name="Freeform 41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Freeform 41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6" name="Group 415"/>
              <p:cNvGrpSpPr/>
              <p:nvPr/>
            </p:nvGrpSpPr>
            <p:grpSpPr>
              <a:xfrm>
                <a:off x="4475823" y="4038992"/>
                <a:ext cx="442695" cy="1204307"/>
                <a:chOff x="1409647" y="3886592"/>
                <a:chExt cx="442695" cy="1204307"/>
              </a:xfrm>
            </p:grpSpPr>
            <p:sp>
              <p:nvSpPr>
                <p:cNvPr id="421" name="Freeform 42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7" name="Group 416"/>
              <p:cNvGrpSpPr/>
              <p:nvPr/>
            </p:nvGrpSpPr>
            <p:grpSpPr>
              <a:xfrm flipH="1">
                <a:off x="4994228" y="4036801"/>
                <a:ext cx="442695" cy="1204307"/>
                <a:chOff x="4028134" y="4038992"/>
                <a:chExt cx="442695" cy="1204307"/>
              </a:xfrm>
            </p:grpSpPr>
            <p:sp>
              <p:nvSpPr>
                <p:cNvPr id="419" name="Freeform 41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8" name="Oval 41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406" name="Group 405"/>
            <p:cNvGrpSpPr/>
            <p:nvPr/>
          </p:nvGrpSpPr>
          <p:grpSpPr>
            <a:xfrm>
              <a:off x="4714208" y="3837882"/>
              <a:ext cx="1668494" cy="1611381"/>
              <a:chOff x="1688367" y="2339340"/>
              <a:chExt cx="1668494" cy="1611381"/>
            </a:xfrm>
          </p:grpSpPr>
          <p:sp>
            <p:nvSpPr>
              <p:cNvPr id="407" name="Freeform 406"/>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Freeform 407"/>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9" name="Group 408"/>
              <p:cNvGrpSpPr/>
              <p:nvPr/>
            </p:nvGrpSpPr>
            <p:grpSpPr>
              <a:xfrm>
                <a:off x="1688367" y="3065315"/>
                <a:ext cx="1668494" cy="885406"/>
                <a:chOff x="1688367" y="3065315"/>
                <a:chExt cx="1668494" cy="885406"/>
              </a:xfrm>
            </p:grpSpPr>
            <p:sp>
              <p:nvSpPr>
                <p:cNvPr id="410" name="Freeform 409"/>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1" name="Group 410"/>
                <p:cNvGrpSpPr/>
                <p:nvPr/>
              </p:nvGrpSpPr>
              <p:grpSpPr>
                <a:xfrm>
                  <a:off x="1770097" y="3662588"/>
                  <a:ext cx="1427235" cy="288133"/>
                  <a:chOff x="1770097" y="3657600"/>
                  <a:chExt cx="1427235" cy="288133"/>
                </a:xfrm>
              </p:grpSpPr>
              <p:sp>
                <p:nvSpPr>
                  <p:cNvPr id="412" name="Rectangle 411"/>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412"/>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698684636"/>
      </p:ext>
    </p:extLst>
  </p:cSld>
  <p:clrMapOvr>
    <a:masterClrMapping/>
  </p:clrMapOvr>
  <mc:AlternateContent xmlns:mc="http://schemas.openxmlformats.org/markup-compatibility/2006" xmlns:p14="http://schemas.microsoft.com/office/powerpoint/2010/main">
    <mc:Choice Requires="p14">
      <p:transition p14:dur="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3.61111E-6 4.44444E-6 L -0.30642 -0.24375 " pathEditMode="relative" rAng="0" ptsTypes="AA">
                                      <p:cBhvr>
                                        <p:cTn id="6" dur="2000" fill="hold"/>
                                        <p:tgtEl>
                                          <p:spTgt spid="403"/>
                                        </p:tgtEl>
                                        <p:attrNameLst>
                                          <p:attrName>ppt_x</p:attrName>
                                          <p:attrName>ppt_y</p:attrName>
                                        </p:attrNameLst>
                                      </p:cBhvr>
                                      <p:rCtr x="-15330" y="-1219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514600" y="-48490"/>
            <a:ext cx="5012285" cy="6968836"/>
            <a:chOff x="5766552" y="-6926"/>
            <a:chExt cx="5012285" cy="6968836"/>
          </a:xfrm>
        </p:grpSpPr>
        <p:sp>
          <p:nvSpPr>
            <p:cNvPr id="76" name="Freeform 75"/>
            <p:cNvSpPr/>
            <p:nvPr/>
          </p:nvSpPr>
          <p:spPr>
            <a:xfrm>
              <a:off x="5766552" y="-6926"/>
              <a:ext cx="5012285" cy="6968836"/>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541813"/>
                <a:gd name="connsiteY0" fmla="*/ 17522565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3435927 w 5541813"/>
                <a:gd name="connsiteY10" fmla="*/ 17522565 h 24546820"/>
                <a:gd name="connsiteX0" fmla="*/ 4021189 w 5541813"/>
                <a:gd name="connsiteY0" fmla="*/ 131477 h 24546820"/>
                <a:gd name="connsiteX1" fmla="*/ 2521528 w 5541813"/>
                <a:gd name="connsiteY1" fmla="*/ 19947111 h 24546820"/>
                <a:gd name="connsiteX2" fmla="*/ 1330037 w 5541813"/>
                <a:gd name="connsiteY2" fmla="*/ 22025293 h 24546820"/>
                <a:gd name="connsiteX3" fmla="*/ 0 w 5541813"/>
                <a:gd name="connsiteY3" fmla="*/ 24546820 h 24546820"/>
                <a:gd name="connsiteX4" fmla="*/ 4045528 w 5541813"/>
                <a:gd name="connsiteY4" fmla="*/ 24532965 h 24546820"/>
                <a:gd name="connsiteX5" fmla="*/ 4488873 w 5541813"/>
                <a:gd name="connsiteY5" fmla="*/ 23202929 h 24546820"/>
                <a:gd name="connsiteX6" fmla="*/ 4668982 w 5541813"/>
                <a:gd name="connsiteY6" fmla="*/ 22108420 h 24546820"/>
                <a:gd name="connsiteX7" fmla="*/ 5167745 w 5541813"/>
                <a:gd name="connsiteY7" fmla="*/ 20279620 h 24546820"/>
                <a:gd name="connsiteX8" fmla="*/ 5527964 w 5541813"/>
                <a:gd name="connsiteY8" fmla="*/ 18963438 h 24546820"/>
                <a:gd name="connsiteX9" fmla="*/ 5121850 w 5541813"/>
                <a:gd name="connsiteY9" fmla="*/ 0 h 24546820"/>
                <a:gd name="connsiteX10" fmla="*/ 4021189 w 5541813"/>
                <a:gd name="connsiteY10" fmla="*/ 131477 h 24546820"/>
                <a:gd name="connsiteX0" fmla="*/ 4021189 w 10082639"/>
                <a:gd name="connsiteY0" fmla="*/ 0 h 24415343"/>
                <a:gd name="connsiteX1" fmla="*/ 2521528 w 10082639"/>
                <a:gd name="connsiteY1" fmla="*/ 19815634 h 24415343"/>
                <a:gd name="connsiteX2" fmla="*/ 1330037 w 10082639"/>
                <a:gd name="connsiteY2" fmla="*/ 21893816 h 24415343"/>
                <a:gd name="connsiteX3" fmla="*/ 0 w 10082639"/>
                <a:gd name="connsiteY3" fmla="*/ 24415343 h 24415343"/>
                <a:gd name="connsiteX4" fmla="*/ 4045528 w 10082639"/>
                <a:gd name="connsiteY4" fmla="*/ 24401488 h 24415343"/>
                <a:gd name="connsiteX5" fmla="*/ 4488873 w 10082639"/>
                <a:gd name="connsiteY5" fmla="*/ 23071452 h 24415343"/>
                <a:gd name="connsiteX6" fmla="*/ 4668982 w 10082639"/>
                <a:gd name="connsiteY6" fmla="*/ 21976943 h 24415343"/>
                <a:gd name="connsiteX7" fmla="*/ 5167745 w 10082639"/>
                <a:gd name="connsiteY7" fmla="*/ 20148143 h 24415343"/>
                <a:gd name="connsiteX8" fmla="*/ 5527964 w 10082639"/>
                <a:gd name="connsiteY8" fmla="*/ 18831961 h 24415343"/>
                <a:gd name="connsiteX9" fmla="*/ 10082639 w 10082639"/>
                <a:gd name="connsiteY9" fmla="*/ 110740 h 24415343"/>
                <a:gd name="connsiteX10" fmla="*/ 4021189 w 10082639"/>
                <a:gd name="connsiteY10" fmla="*/ 0 h 24415343"/>
                <a:gd name="connsiteX0" fmla="*/ 7086845 w 10082639"/>
                <a:gd name="connsiteY0" fmla="*/ 0 h 24366898"/>
                <a:gd name="connsiteX1" fmla="*/ 2521528 w 10082639"/>
                <a:gd name="connsiteY1" fmla="*/ 19767189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2549399 w 10082639"/>
                <a:gd name="connsiteY1" fmla="*/ 18459225 h 24366898"/>
                <a:gd name="connsiteX2" fmla="*/ 1330037 w 10082639"/>
                <a:gd name="connsiteY2" fmla="*/ 21845371 h 24366898"/>
                <a:gd name="connsiteX3" fmla="*/ 0 w 10082639"/>
                <a:gd name="connsiteY3" fmla="*/ 24366898 h 24366898"/>
                <a:gd name="connsiteX4" fmla="*/ 4045528 w 10082639"/>
                <a:gd name="connsiteY4" fmla="*/ 24353043 h 24366898"/>
                <a:gd name="connsiteX5" fmla="*/ 4488873 w 10082639"/>
                <a:gd name="connsiteY5" fmla="*/ 23023007 h 24366898"/>
                <a:gd name="connsiteX6" fmla="*/ 4668982 w 10082639"/>
                <a:gd name="connsiteY6" fmla="*/ 21928498 h 24366898"/>
                <a:gd name="connsiteX7" fmla="*/ 5167745 w 10082639"/>
                <a:gd name="connsiteY7" fmla="*/ 20099698 h 24366898"/>
                <a:gd name="connsiteX8" fmla="*/ 5527964 w 10082639"/>
                <a:gd name="connsiteY8" fmla="*/ 18783516 h 24366898"/>
                <a:gd name="connsiteX9" fmla="*/ 10082639 w 10082639"/>
                <a:gd name="connsiteY9" fmla="*/ 62295 h 24366898"/>
                <a:gd name="connsiteX10" fmla="*/ 7086845 w 10082639"/>
                <a:gd name="connsiteY10" fmla="*/ 0 h 24366898"/>
                <a:gd name="connsiteX0" fmla="*/ 7086845 w 10082639"/>
                <a:gd name="connsiteY0" fmla="*/ 0 h 24366898"/>
                <a:gd name="connsiteX1" fmla="*/ 4508717 w 10082639"/>
                <a:gd name="connsiteY1" fmla="*/ 11747457 h 24366898"/>
                <a:gd name="connsiteX2" fmla="*/ 2549399 w 10082639"/>
                <a:gd name="connsiteY2" fmla="*/ 18459225 h 24366898"/>
                <a:gd name="connsiteX3" fmla="*/ 1330037 w 10082639"/>
                <a:gd name="connsiteY3" fmla="*/ 21845371 h 24366898"/>
                <a:gd name="connsiteX4" fmla="*/ 0 w 10082639"/>
                <a:gd name="connsiteY4" fmla="*/ 24366898 h 24366898"/>
                <a:gd name="connsiteX5" fmla="*/ 4045528 w 10082639"/>
                <a:gd name="connsiteY5" fmla="*/ 24353043 h 24366898"/>
                <a:gd name="connsiteX6" fmla="*/ 4488873 w 10082639"/>
                <a:gd name="connsiteY6" fmla="*/ 23023007 h 24366898"/>
                <a:gd name="connsiteX7" fmla="*/ 4668982 w 10082639"/>
                <a:gd name="connsiteY7" fmla="*/ 21928498 h 24366898"/>
                <a:gd name="connsiteX8" fmla="*/ 5167745 w 10082639"/>
                <a:gd name="connsiteY8" fmla="*/ 20099698 h 24366898"/>
                <a:gd name="connsiteX9" fmla="*/ 5527964 w 10082639"/>
                <a:gd name="connsiteY9" fmla="*/ 18783516 h 24366898"/>
                <a:gd name="connsiteX10" fmla="*/ 10082639 w 10082639"/>
                <a:gd name="connsiteY10" fmla="*/ 62295 h 24366898"/>
                <a:gd name="connsiteX11" fmla="*/ 7086845 w 10082639"/>
                <a:gd name="connsiteY11" fmla="*/ 0 h 24366898"/>
                <a:gd name="connsiteX0" fmla="*/ 7086845 w 10082639"/>
                <a:gd name="connsiteY0" fmla="*/ 0 h 24366898"/>
                <a:gd name="connsiteX1" fmla="*/ 5539892 w 10082639"/>
                <a:gd name="connsiteY1" fmla="*/ 6564042 h 24366898"/>
                <a:gd name="connsiteX2" fmla="*/ 4508717 w 10082639"/>
                <a:gd name="connsiteY2" fmla="*/ 11747457 h 24366898"/>
                <a:gd name="connsiteX3" fmla="*/ 2549399 w 10082639"/>
                <a:gd name="connsiteY3" fmla="*/ 18459225 h 24366898"/>
                <a:gd name="connsiteX4" fmla="*/ 1330037 w 10082639"/>
                <a:gd name="connsiteY4" fmla="*/ 21845371 h 24366898"/>
                <a:gd name="connsiteX5" fmla="*/ 0 w 10082639"/>
                <a:gd name="connsiteY5" fmla="*/ 24366898 h 24366898"/>
                <a:gd name="connsiteX6" fmla="*/ 4045528 w 10082639"/>
                <a:gd name="connsiteY6" fmla="*/ 24353043 h 24366898"/>
                <a:gd name="connsiteX7" fmla="*/ 4488873 w 10082639"/>
                <a:gd name="connsiteY7" fmla="*/ 23023007 h 24366898"/>
                <a:gd name="connsiteX8" fmla="*/ 4668982 w 10082639"/>
                <a:gd name="connsiteY8" fmla="*/ 21928498 h 24366898"/>
                <a:gd name="connsiteX9" fmla="*/ 5167745 w 10082639"/>
                <a:gd name="connsiteY9" fmla="*/ 20099698 h 24366898"/>
                <a:gd name="connsiteX10" fmla="*/ 5527964 w 10082639"/>
                <a:gd name="connsiteY10" fmla="*/ 18783516 h 24366898"/>
                <a:gd name="connsiteX11" fmla="*/ 10082639 w 10082639"/>
                <a:gd name="connsiteY11" fmla="*/ 62295 h 24366898"/>
                <a:gd name="connsiteX12" fmla="*/ 7086845 w 10082639"/>
                <a:gd name="connsiteY12"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082639"/>
                <a:gd name="connsiteY0" fmla="*/ 0 h 24366898"/>
                <a:gd name="connsiteX1" fmla="*/ 6682547 w 10082639"/>
                <a:gd name="connsiteY1" fmla="*/ 1622841 h 24366898"/>
                <a:gd name="connsiteX2" fmla="*/ 5539892 w 10082639"/>
                <a:gd name="connsiteY2" fmla="*/ 6564042 h 24366898"/>
                <a:gd name="connsiteX3" fmla="*/ 4508717 w 10082639"/>
                <a:gd name="connsiteY3" fmla="*/ 11747457 h 24366898"/>
                <a:gd name="connsiteX4" fmla="*/ 2549399 w 10082639"/>
                <a:gd name="connsiteY4" fmla="*/ 18459225 h 24366898"/>
                <a:gd name="connsiteX5" fmla="*/ 1330037 w 10082639"/>
                <a:gd name="connsiteY5" fmla="*/ 21845371 h 24366898"/>
                <a:gd name="connsiteX6" fmla="*/ 0 w 10082639"/>
                <a:gd name="connsiteY6" fmla="*/ 24366898 h 24366898"/>
                <a:gd name="connsiteX7" fmla="*/ 4045528 w 10082639"/>
                <a:gd name="connsiteY7" fmla="*/ 24353043 h 24366898"/>
                <a:gd name="connsiteX8" fmla="*/ 4488873 w 10082639"/>
                <a:gd name="connsiteY8" fmla="*/ 23023007 h 24366898"/>
                <a:gd name="connsiteX9" fmla="*/ 4668982 w 10082639"/>
                <a:gd name="connsiteY9" fmla="*/ 21928498 h 24366898"/>
                <a:gd name="connsiteX10" fmla="*/ 5167745 w 10082639"/>
                <a:gd name="connsiteY10" fmla="*/ 20099698 h 24366898"/>
                <a:gd name="connsiteX11" fmla="*/ 5527964 w 10082639"/>
                <a:gd name="connsiteY11" fmla="*/ 18783516 h 24366898"/>
                <a:gd name="connsiteX12" fmla="*/ 10082639 w 10082639"/>
                <a:gd name="connsiteY12" fmla="*/ 62295 h 24366898"/>
                <a:gd name="connsiteX13" fmla="*/ 7086845 w 10082639"/>
                <a:gd name="connsiteY13" fmla="*/ 0 h 24366898"/>
                <a:gd name="connsiteX0" fmla="*/ 7086845 w 10267278"/>
                <a:gd name="connsiteY0" fmla="*/ 231272 h 24598170"/>
                <a:gd name="connsiteX1" fmla="*/ 6682547 w 10267278"/>
                <a:gd name="connsiteY1" fmla="*/ 1854113 h 24598170"/>
                <a:gd name="connsiteX2" fmla="*/ 5539892 w 10267278"/>
                <a:gd name="connsiteY2" fmla="*/ 6795314 h 24598170"/>
                <a:gd name="connsiteX3" fmla="*/ 4508717 w 10267278"/>
                <a:gd name="connsiteY3" fmla="*/ 11978729 h 24598170"/>
                <a:gd name="connsiteX4" fmla="*/ 2549399 w 10267278"/>
                <a:gd name="connsiteY4" fmla="*/ 18690497 h 24598170"/>
                <a:gd name="connsiteX5" fmla="*/ 1330037 w 10267278"/>
                <a:gd name="connsiteY5" fmla="*/ 22076643 h 24598170"/>
                <a:gd name="connsiteX6" fmla="*/ 0 w 10267278"/>
                <a:gd name="connsiteY6" fmla="*/ 24598170 h 24598170"/>
                <a:gd name="connsiteX7" fmla="*/ 4045528 w 10267278"/>
                <a:gd name="connsiteY7" fmla="*/ 24584315 h 24598170"/>
                <a:gd name="connsiteX8" fmla="*/ 4488873 w 10267278"/>
                <a:gd name="connsiteY8" fmla="*/ 23254279 h 24598170"/>
                <a:gd name="connsiteX9" fmla="*/ 4668982 w 10267278"/>
                <a:gd name="connsiteY9" fmla="*/ 22159770 h 24598170"/>
                <a:gd name="connsiteX10" fmla="*/ 5167745 w 10267278"/>
                <a:gd name="connsiteY10" fmla="*/ 20330970 h 24598170"/>
                <a:gd name="connsiteX11" fmla="*/ 5527964 w 10267278"/>
                <a:gd name="connsiteY11" fmla="*/ 19014788 h 24598170"/>
                <a:gd name="connsiteX12" fmla="*/ 9385898 w 10267278"/>
                <a:gd name="connsiteY12" fmla="*/ 1854113 h 24598170"/>
                <a:gd name="connsiteX13" fmla="*/ 10082639 w 10267278"/>
                <a:gd name="connsiteY13" fmla="*/ 293567 h 24598170"/>
                <a:gd name="connsiteX14" fmla="*/ 7086845 w 10267278"/>
                <a:gd name="connsiteY14" fmla="*/ 231272 h 24598170"/>
                <a:gd name="connsiteX0" fmla="*/ 7086845 w 10307439"/>
                <a:gd name="connsiteY0" fmla="*/ 0 h 24366898"/>
                <a:gd name="connsiteX1" fmla="*/ 6682547 w 10307439"/>
                <a:gd name="connsiteY1" fmla="*/ 1622841 h 24366898"/>
                <a:gd name="connsiteX2" fmla="*/ 5539892 w 10307439"/>
                <a:gd name="connsiteY2" fmla="*/ 6564042 h 24366898"/>
                <a:gd name="connsiteX3" fmla="*/ 4508717 w 10307439"/>
                <a:gd name="connsiteY3" fmla="*/ 11747457 h 24366898"/>
                <a:gd name="connsiteX4" fmla="*/ 2549399 w 10307439"/>
                <a:gd name="connsiteY4" fmla="*/ 18459225 h 24366898"/>
                <a:gd name="connsiteX5" fmla="*/ 1330037 w 10307439"/>
                <a:gd name="connsiteY5" fmla="*/ 21845371 h 24366898"/>
                <a:gd name="connsiteX6" fmla="*/ 0 w 10307439"/>
                <a:gd name="connsiteY6" fmla="*/ 24366898 h 24366898"/>
                <a:gd name="connsiteX7" fmla="*/ 4045528 w 10307439"/>
                <a:gd name="connsiteY7" fmla="*/ 24353043 h 24366898"/>
                <a:gd name="connsiteX8" fmla="*/ 4488873 w 10307439"/>
                <a:gd name="connsiteY8" fmla="*/ 23023007 h 24366898"/>
                <a:gd name="connsiteX9" fmla="*/ 4668982 w 10307439"/>
                <a:gd name="connsiteY9" fmla="*/ 21928498 h 24366898"/>
                <a:gd name="connsiteX10" fmla="*/ 5167745 w 10307439"/>
                <a:gd name="connsiteY10" fmla="*/ 20099698 h 24366898"/>
                <a:gd name="connsiteX11" fmla="*/ 5527964 w 10307439"/>
                <a:gd name="connsiteY11" fmla="*/ 18783516 h 24366898"/>
                <a:gd name="connsiteX12" fmla="*/ 9553115 w 10307439"/>
                <a:gd name="connsiteY12" fmla="*/ 2833917 h 24366898"/>
                <a:gd name="connsiteX13" fmla="*/ 10082639 w 10307439"/>
                <a:gd name="connsiteY13" fmla="*/ 62295 h 24366898"/>
                <a:gd name="connsiteX14" fmla="*/ 7086845 w 10307439"/>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9553115 w 10082638"/>
                <a:gd name="connsiteY12" fmla="*/ 2833917 h 24366898"/>
                <a:gd name="connsiteX13" fmla="*/ 10082639 w 10082638"/>
                <a:gd name="connsiteY13" fmla="*/ 62295 h 24366898"/>
                <a:gd name="connsiteX14" fmla="*/ 7086845 w 10082638"/>
                <a:gd name="connsiteY14"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967854 w 10082638"/>
                <a:gd name="connsiteY12" fmla="*/ 5207632 h 24366898"/>
                <a:gd name="connsiteX13" fmla="*/ 9553115 w 10082638"/>
                <a:gd name="connsiteY13" fmla="*/ 2833917 h 24366898"/>
                <a:gd name="connsiteX14" fmla="*/ 10082639 w 10082638"/>
                <a:gd name="connsiteY14" fmla="*/ 62295 h 24366898"/>
                <a:gd name="connsiteX15" fmla="*/ 7086845 w 10082638"/>
                <a:gd name="connsiteY15"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8020286 w 10082638"/>
                <a:gd name="connsiteY12" fmla="*/ 8356438 h 24366898"/>
                <a:gd name="connsiteX13" fmla="*/ 8967854 w 10082638"/>
                <a:gd name="connsiteY13" fmla="*/ 5207632 h 24366898"/>
                <a:gd name="connsiteX14" fmla="*/ 9553115 w 10082638"/>
                <a:gd name="connsiteY14" fmla="*/ 2833917 h 24366898"/>
                <a:gd name="connsiteX15" fmla="*/ 10082639 w 10082638"/>
                <a:gd name="connsiteY15" fmla="*/ 62295 h 24366898"/>
                <a:gd name="connsiteX16" fmla="*/ 7086845 w 10082638"/>
                <a:gd name="connsiteY16"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7239938 w 10082638"/>
                <a:gd name="connsiteY12" fmla="*/ 12183446 h 24366898"/>
                <a:gd name="connsiteX13" fmla="*/ 8020286 w 10082638"/>
                <a:gd name="connsiteY13" fmla="*/ 8356438 h 24366898"/>
                <a:gd name="connsiteX14" fmla="*/ 8967854 w 10082638"/>
                <a:gd name="connsiteY14" fmla="*/ 5207632 h 24366898"/>
                <a:gd name="connsiteX15" fmla="*/ 9553115 w 10082638"/>
                <a:gd name="connsiteY15" fmla="*/ 2833917 h 24366898"/>
                <a:gd name="connsiteX16" fmla="*/ 10082639 w 10082638"/>
                <a:gd name="connsiteY16" fmla="*/ 62295 h 24366898"/>
                <a:gd name="connsiteX17" fmla="*/ 7086845 w 10082638"/>
                <a:gd name="connsiteY17" fmla="*/ 0 h 24366898"/>
                <a:gd name="connsiteX0" fmla="*/ 7086845 w 10082638"/>
                <a:gd name="connsiteY0" fmla="*/ 0 h 24366898"/>
                <a:gd name="connsiteX1" fmla="*/ 6682547 w 10082638"/>
                <a:gd name="connsiteY1" fmla="*/ 1622841 h 24366898"/>
                <a:gd name="connsiteX2" fmla="*/ 5539892 w 10082638"/>
                <a:gd name="connsiteY2" fmla="*/ 6564042 h 24366898"/>
                <a:gd name="connsiteX3" fmla="*/ 4508717 w 10082638"/>
                <a:gd name="connsiteY3" fmla="*/ 11747457 h 24366898"/>
                <a:gd name="connsiteX4" fmla="*/ 2549399 w 10082638"/>
                <a:gd name="connsiteY4" fmla="*/ 18459225 h 24366898"/>
                <a:gd name="connsiteX5" fmla="*/ 1330037 w 10082638"/>
                <a:gd name="connsiteY5" fmla="*/ 21845371 h 24366898"/>
                <a:gd name="connsiteX6" fmla="*/ 0 w 10082638"/>
                <a:gd name="connsiteY6" fmla="*/ 24366898 h 24366898"/>
                <a:gd name="connsiteX7" fmla="*/ 4045528 w 10082638"/>
                <a:gd name="connsiteY7" fmla="*/ 24353043 h 24366898"/>
                <a:gd name="connsiteX8" fmla="*/ 4488873 w 10082638"/>
                <a:gd name="connsiteY8" fmla="*/ 23023007 h 24366898"/>
                <a:gd name="connsiteX9" fmla="*/ 4668982 w 10082638"/>
                <a:gd name="connsiteY9" fmla="*/ 21928498 h 24366898"/>
                <a:gd name="connsiteX10" fmla="*/ 5167745 w 10082638"/>
                <a:gd name="connsiteY10" fmla="*/ 20099698 h 24366898"/>
                <a:gd name="connsiteX11" fmla="*/ 5527964 w 10082638"/>
                <a:gd name="connsiteY11" fmla="*/ 18783516 h 24366898"/>
                <a:gd name="connsiteX12" fmla="*/ 6153023 w 10082638"/>
                <a:gd name="connsiteY12" fmla="*/ 15671351 h 24366898"/>
                <a:gd name="connsiteX13" fmla="*/ 7239938 w 10082638"/>
                <a:gd name="connsiteY13" fmla="*/ 12183446 h 24366898"/>
                <a:gd name="connsiteX14" fmla="*/ 8020286 w 10082638"/>
                <a:gd name="connsiteY14" fmla="*/ 8356438 h 24366898"/>
                <a:gd name="connsiteX15" fmla="*/ 8967854 w 10082638"/>
                <a:gd name="connsiteY15" fmla="*/ 5207632 h 24366898"/>
                <a:gd name="connsiteX16" fmla="*/ 9553115 w 10082638"/>
                <a:gd name="connsiteY16" fmla="*/ 2833917 h 24366898"/>
                <a:gd name="connsiteX17" fmla="*/ 10082639 w 10082638"/>
                <a:gd name="connsiteY17" fmla="*/ 62295 h 24366898"/>
                <a:gd name="connsiteX18" fmla="*/ 7086845 w 10082638"/>
                <a:gd name="connsiteY18" fmla="*/ 0 h 2436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82638" h="24366898">
                  <a:moveTo>
                    <a:pt x="7086845" y="0"/>
                  </a:moveTo>
                  <a:cubicBezTo>
                    <a:pt x="6812793" y="760671"/>
                    <a:pt x="6940372" y="528834"/>
                    <a:pt x="6682547" y="1622841"/>
                  </a:cubicBezTo>
                  <a:cubicBezTo>
                    <a:pt x="6424722" y="2716848"/>
                    <a:pt x="5860392" y="4892754"/>
                    <a:pt x="5539892" y="6564042"/>
                  </a:cubicBezTo>
                  <a:cubicBezTo>
                    <a:pt x="5219392" y="8235330"/>
                    <a:pt x="5030357" y="9781074"/>
                    <a:pt x="4508717" y="11747457"/>
                  </a:cubicBezTo>
                  <a:lnTo>
                    <a:pt x="2549399" y="18459225"/>
                  </a:lnTo>
                  <a:cubicBezTo>
                    <a:pt x="2198417" y="19181971"/>
                    <a:pt x="1745673" y="21092607"/>
                    <a:pt x="1330037" y="21845371"/>
                  </a:cubicBezTo>
                  <a:cubicBezTo>
                    <a:pt x="914401" y="22598135"/>
                    <a:pt x="884382" y="22655861"/>
                    <a:pt x="0" y="24366898"/>
                  </a:cubicBezTo>
                  <a:lnTo>
                    <a:pt x="4045528" y="24353043"/>
                  </a:lnTo>
                  <a:cubicBezTo>
                    <a:pt x="4364183" y="23658006"/>
                    <a:pt x="4384964" y="23413243"/>
                    <a:pt x="4488873" y="23023007"/>
                  </a:cubicBezTo>
                  <a:cubicBezTo>
                    <a:pt x="4592782" y="22632771"/>
                    <a:pt x="4574310" y="22429571"/>
                    <a:pt x="4668982" y="21928498"/>
                  </a:cubicBezTo>
                  <a:cubicBezTo>
                    <a:pt x="4763654" y="21427425"/>
                    <a:pt x="5017654" y="20621552"/>
                    <a:pt x="5167745" y="20099698"/>
                  </a:cubicBezTo>
                  <a:cubicBezTo>
                    <a:pt x="5405581" y="19185298"/>
                    <a:pt x="5410200" y="19233789"/>
                    <a:pt x="5527964" y="18783516"/>
                  </a:cubicBezTo>
                  <a:cubicBezTo>
                    <a:pt x="5715402" y="18053532"/>
                    <a:pt x="5867694" y="16771363"/>
                    <a:pt x="6153023" y="15671351"/>
                  </a:cubicBezTo>
                  <a:cubicBezTo>
                    <a:pt x="6438352" y="14571339"/>
                    <a:pt x="6951952" y="13410672"/>
                    <a:pt x="7239938" y="12183446"/>
                  </a:cubicBezTo>
                  <a:cubicBezTo>
                    <a:pt x="7527924" y="10956220"/>
                    <a:pt x="7727655" y="9438335"/>
                    <a:pt x="8020286" y="8356438"/>
                  </a:cubicBezTo>
                  <a:cubicBezTo>
                    <a:pt x="8312917" y="7274541"/>
                    <a:pt x="8740252" y="6136126"/>
                    <a:pt x="8967854" y="5207632"/>
                  </a:cubicBezTo>
                  <a:cubicBezTo>
                    <a:pt x="9195456" y="4279138"/>
                    <a:pt x="9376607" y="3610735"/>
                    <a:pt x="9553115" y="2833917"/>
                  </a:cubicBezTo>
                  <a:cubicBezTo>
                    <a:pt x="9729623" y="2057099"/>
                    <a:pt x="9987388" y="1342001"/>
                    <a:pt x="10082639" y="62295"/>
                  </a:cubicBezTo>
                  <a:lnTo>
                    <a:pt x="7086845"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8043062" y="3182782"/>
              <a:ext cx="408211" cy="462269"/>
              <a:chOff x="1688367" y="2339340"/>
              <a:chExt cx="1668494" cy="188945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1163476"/>
                <a:chOff x="1688367" y="3065315"/>
                <a:chExt cx="1668494" cy="116347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566203"/>
                  <a:chOff x="1770097" y="3657600"/>
                  <a:chExt cx="1427235" cy="566203"/>
                </a:xfrm>
              </p:grpSpPr>
              <p:sp>
                <p:nvSpPr>
                  <p:cNvPr id="110" name="Rectangle 109"/>
                  <p:cNvSpPr/>
                  <p:nvPr/>
                </p:nvSpPr>
                <p:spPr>
                  <a:xfrm>
                    <a:off x="1770097" y="3777093"/>
                    <a:ext cx="1427235" cy="44671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6"/>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89" name="TextBox 88"/>
          <p:cNvSpPr txBox="1"/>
          <p:nvPr/>
        </p:nvSpPr>
        <p:spPr>
          <a:xfrm>
            <a:off x="76200" y="152400"/>
            <a:ext cx="4714910" cy="3170099"/>
          </a:xfrm>
          <a:prstGeom prst="rect">
            <a:avLst/>
          </a:prstGeom>
          <a:noFill/>
        </p:spPr>
        <p:txBody>
          <a:bodyPr wrap="square" rtlCol="0">
            <a:spAutoFit/>
          </a:bodyPr>
          <a:lstStyle/>
          <a:p>
            <a:pPr algn="ctr"/>
            <a:r>
              <a:rPr lang="en-US" sz="5000" dirty="0" smtClean="0"/>
              <a:t>The boat was only big enough to carry the farmer…</a:t>
            </a:r>
            <a:endParaRPr lang="en-US" sz="5000" dirty="0"/>
          </a:p>
        </p:txBody>
      </p:sp>
      <p:grpSp>
        <p:nvGrpSpPr>
          <p:cNvPr id="117" name="Group 116" descr="Wave:  Group 2"/>
          <p:cNvGrpSpPr/>
          <p:nvPr/>
        </p:nvGrpSpPr>
        <p:grpSpPr>
          <a:xfrm>
            <a:off x="3733800" y="3200377"/>
            <a:ext cx="693696" cy="444334"/>
            <a:chOff x="-4090039" y="3600859"/>
            <a:chExt cx="3973883" cy="2545399"/>
          </a:xfrm>
        </p:grpSpPr>
        <p:grpSp>
          <p:nvGrpSpPr>
            <p:cNvPr id="118" name="Group 117"/>
            <p:cNvGrpSpPr/>
            <p:nvPr/>
          </p:nvGrpSpPr>
          <p:grpSpPr>
            <a:xfrm>
              <a:off x="-2049914" y="3600859"/>
              <a:ext cx="1320784" cy="2033118"/>
              <a:chOff x="-718891" y="2420370"/>
              <a:chExt cx="1320784" cy="2033118"/>
            </a:xfrm>
          </p:grpSpPr>
          <p:grpSp>
            <p:nvGrpSpPr>
              <p:cNvPr id="215" name="Group 214"/>
              <p:cNvGrpSpPr/>
              <p:nvPr/>
            </p:nvGrpSpPr>
            <p:grpSpPr>
              <a:xfrm>
                <a:off x="-718891" y="2420370"/>
                <a:ext cx="780072" cy="2033118"/>
                <a:chOff x="4029089" y="2298229"/>
                <a:chExt cx="1635050" cy="4261466"/>
              </a:xfrm>
            </p:grpSpPr>
            <p:sp>
              <p:nvSpPr>
                <p:cNvPr id="240" name="Freeform 239"/>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reeform 240"/>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p:cNvGrpSpPr/>
                <p:nvPr/>
              </p:nvGrpSpPr>
              <p:grpSpPr>
                <a:xfrm>
                  <a:off x="4475823" y="4038992"/>
                  <a:ext cx="442695" cy="1204307"/>
                  <a:chOff x="1409647" y="3886592"/>
                  <a:chExt cx="442695" cy="1204307"/>
                </a:xfrm>
              </p:grpSpPr>
              <p:sp>
                <p:nvSpPr>
                  <p:cNvPr id="247" name="Freeform 246"/>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3" name="Group 242"/>
                <p:cNvGrpSpPr/>
                <p:nvPr/>
              </p:nvGrpSpPr>
              <p:grpSpPr>
                <a:xfrm flipH="1">
                  <a:off x="4994228" y="4036801"/>
                  <a:ext cx="442695" cy="1204307"/>
                  <a:chOff x="4028134" y="4038992"/>
                  <a:chExt cx="442695" cy="1204307"/>
                </a:xfrm>
              </p:grpSpPr>
              <p:sp>
                <p:nvSpPr>
                  <p:cNvPr id="245" name="Freeform 244"/>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4" name="Oval 243"/>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16" name="Group 215"/>
              <p:cNvGrpSpPr/>
              <p:nvPr/>
            </p:nvGrpSpPr>
            <p:grpSpPr>
              <a:xfrm rot="2942221">
                <a:off x="-287590" y="2959448"/>
                <a:ext cx="697543" cy="1081423"/>
                <a:chOff x="2852607" y="2643821"/>
                <a:chExt cx="1921794" cy="2979420"/>
              </a:xfrm>
            </p:grpSpPr>
            <p:grpSp>
              <p:nvGrpSpPr>
                <p:cNvPr id="217" name="Group 216"/>
                <p:cNvGrpSpPr/>
                <p:nvPr/>
              </p:nvGrpSpPr>
              <p:grpSpPr>
                <a:xfrm>
                  <a:off x="2852607" y="2643821"/>
                  <a:ext cx="1921794" cy="2979420"/>
                  <a:chOff x="1905000" y="1463040"/>
                  <a:chExt cx="1921794" cy="2979420"/>
                </a:xfrm>
              </p:grpSpPr>
              <p:grpSp>
                <p:nvGrpSpPr>
                  <p:cNvPr id="234" name="Group 233"/>
                  <p:cNvGrpSpPr/>
                  <p:nvPr/>
                </p:nvGrpSpPr>
                <p:grpSpPr>
                  <a:xfrm>
                    <a:off x="1905000" y="1463040"/>
                    <a:ext cx="1921794" cy="2979420"/>
                    <a:chOff x="4429191" y="1310640"/>
                    <a:chExt cx="1921794" cy="2979420"/>
                  </a:xfrm>
                </p:grpSpPr>
                <p:sp>
                  <p:nvSpPr>
                    <p:cNvPr id="236" name="Freeform 235"/>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TextBox 237"/>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39" name="TextBox 238"/>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35" name="Freeform 234"/>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8" name="Freeform 21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21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Freeform 21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22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Freeform 221"/>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222"/>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Freeform 223"/>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Freeform 224"/>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225"/>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226"/>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227"/>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228"/>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231"/>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reeform 232"/>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4090039" y="4814380"/>
              <a:ext cx="1994780" cy="891153"/>
              <a:chOff x="805646" y="504127"/>
              <a:chExt cx="2448280" cy="1093751"/>
            </a:xfrm>
          </p:grpSpPr>
          <p:sp>
            <p:nvSpPr>
              <p:cNvPr id="141" name="Freeform 140"/>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2" name="Group 141"/>
              <p:cNvGrpSpPr/>
              <p:nvPr/>
            </p:nvGrpSpPr>
            <p:grpSpPr>
              <a:xfrm>
                <a:off x="805646" y="504127"/>
                <a:ext cx="2448280" cy="1093751"/>
                <a:chOff x="805646" y="504127"/>
                <a:chExt cx="2448280" cy="1093751"/>
              </a:xfrm>
            </p:grpSpPr>
            <p:sp>
              <p:nvSpPr>
                <p:cNvPr id="143" name="Freeform 142"/>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147"/>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148"/>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0" name="Group 149"/>
                <p:cNvGrpSpPr/>
                <p:nvPr/>
              </p:nvGrpSpPr>
              <p:grpSpPr>
                <a:xfrm>
                  <a:off x="2437062" y="504127"/>
                  <a:ext cx="816864" cy="634589"/>
                  <a:chOff x="2437062" y="504127"/>
                  <a:chExt cx="816864" cy="634589"/>
                </a:xfrm>
              </p:grpSpPr>
              <p:sp>
                <p:nvSpPr>
                  <p:cNvPr id="151" name="Freeform 150"/>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Oval 209"/>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Oval 210"/>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Oval 212"/>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Oval 213"/>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20" name="Group 119"/>
            <p:cNvGrpSpPr/>
            <p:nvPr/>
          </p:nvGrpSpPr>
          <p:grpSpPr>
            <a:xfrm>
              <a:off x="-1236347" y="4974608"/>
              <a:ext cx="1120191" cy="1171650"/>
              <a:chOff x="1858464" y="2554917"/>
              <a:chExt cx="812927" cy="850271"/>
            </a:xfrm>
          </p:grpSpPr>
          <p:sp>
            <p:nvSpPr>
              <p:cNvPr id="121" name="Freeform 120"/>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p:cNvGrpSpPr/>
              <p:nvPr/>
            </p:nvGrpSpPr>
            <p:grpSpPr>
              <a:xfrm>
                <a:off x="1858464" y="2703634"/>
                <a:ext cx="305938" cy="409494"/>
                <a:chOff x="1843828" y="2654403"/>
                <a:chExt cx="305938" cy="409494"/>
              </a:xfrm>
            </p:grpSpPr>
            <p:sp>
              <p:nvSpPr>
                <p:cNvPr id="138" name="Freeform 13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138"/>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Oval 126"/>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8" name="Group 127"/>
              <p:cNvGrpSpPr/>
              <p:nvPr/>
            </p:nvGrpSpPr>
            <p:grpSpPr>
              <a:xfrm>
                <a:off x="2340695" y="2611472"/>
                <a:ext cx="330696" cy="231532"/>
                <a:chOff x="2355460" y="2587868"/>
                <a:chExt cx="330696" cy="231532"/>
              </a:xfrm>
            </p:grpSpPr>
            <p:sp>
              <p:nvSpPr>
                <p:cNvPr id="136" name="Freeform 13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Freeform 128"/>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0" name="Group 129"/>
              <p:cNvGrpSpPr/>
              <p:nvPr/>
            </p:nvGrpSpPr>
            <p:grpSpPr>
              <a:xfrm>
                <a:off x="2437357" y="2666309"/>
                <a:ext cx="69406" cy="69406"/>
                <a:chOff x="2523175" y="1394290"/>
                <a:chExt cx="69406" cy="69406"/>
              </a:xfrm>
            </p:grpSpPr>
            <p:sp>
              <p:nvSpPr>
                <p:cNvPr id="134" name="Oval 13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1" name="Group 130"/>
              <p:cNvGrpSpPr/>
              <p:nvPr/>
            </p:nvGrpSpPr>
            <p:grpSpPr>
              <a:xfrm>
                <a:off x="2516956" y="2651417"/>
                <a:ext cx="69406" cy="69406"/>
                <a:chOff x="2523175" y="1394290"/>
                <a:chExt cx="69406" cy="69406"/>
              </a:xfrm>
            </p:grpSpPr>
            <p:sp>
              <p:nvSpPr>
                <p:cNvPr id="132" name="Oval 131"/>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 name="Rectangle 2"/>
          <p:cNvSpPr/>
          <p:nvPr/>
        </p:nvSpPr>
        <p:spPr>
          <a:xfrm>
            <a:off x="5265265" y="4267200"/>
            <a:ext cx="3802535" cy="1631216"/>
          </a:xfrm>
          <a:prstGeom prst="rect">
            <a:avLst/>
          </a:prstGeom>
        </p:spPr>
        <p:txBody>
          <a:bodyPr wrap="square">
            <a:spAutoFit/>
          </a:bodyPr>
          <a:lstStyle/>
          <a:p>
            <a:pPr algn="ctr"/>
            <a:r>
              <a:rPr lang="en-US" sz="5000" dirty="0" smtClean="0"/>
              <a:t>and one other item.</a:t>
            </a:r>
            <a:endParaRPr lang="en-US" sz="5000" dirty="0"/>
          </a:p>
        </p:txBody>
      </p:sp>
    </p:spTree>
    <p:extLst>
      <p:ext uri="{BB962C8B-B14F-4D97-AF65-F5344CB8AC3E}">
        <p14:creationId xmlns:p14="http://schemas.microsoft.com/office/powerpoint/2010/main" val="2138677581"/>
      </p:ext>
    </p:extLst>
  </p:cSld>
  <p:clrMapOvr>
    <a:masterClrMapping/>
  </p:clrMapOvr>
  <mc:AlternateContent xmlns:mc="http://schemas.openxmlformats.org/markup-compatibility/2006" xmlns:p14="http://schemas.microsoft.com/office/powerpoint/2010/main">
    <mc:Choice Requires="p14">
      <p:transition spd="med" p14:dur="700" advClick="0" advTm="6000">
        <p:fade/>
      </p:transition>
    </mc:Choice>
    <mc:Fallback xmlns="">
      <p:transition spd="med" advClick="0" advTm="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9" name="Group 108"/>
          <p:cNvGrpSpPr/>
          <p:nvPr/>
        </p:nvGrpSpPr>
        <p:grpSpPr>
          <a:xfrm>
            <a:off x="1933017" y="336079"/>
            <a:ext cx="780072" cy="2033118"/>
            <a:chOff x="4029089" y="2298229"/>
            <a:chExt cx="1635050" cy="4261466"/>
          </a:xfrm>
        </p:grpSpPr>
        <p:sp>
          <p:nvSpPr>
            <p:cNvPr id="145" name="Freeform 14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7" name="Group 146"/>
            <p:cNvGrpSpPr/>
            <p:nvPr/>
          </p:nvGrpSpPr>
          <p:grpSpPr>
            <a:xfrm>
              <a:off x="4475823" y="4038992"/>
              <a:ext cx="442695" cy="1204307"/>
              <a:chOff x="1409647" y="3886592"/>
              <a:chExt cx="442695" cy="1204307"/>
            </a:xfrm>
          </p:grpSpPr>
          <p:sp>
            <p:nvSpPr>
              <p:cNvPr id="152" name="Freeform 15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flipH="1">
              <a:off x="4994228" y="4036801"/>
              <a:ext cx="442695" cy="1204307"/>
              <a:chOff x="4028134" y="4038992"/>
              <a:chExt cx="442695" cy="1204307"/>
            </a:xfrm>
          </p:grpSpPr>
          <p:sp>
            <p:nvSpPr>
              <p:cNvPr id="150" name="Freeform 14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Oval 14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 name="Group 162"/>
          <p:cNvGrpSpPr/>
          <p:nvPr/>
        </p:nvGrpSpPr>
        <p:grpSpPr>
          <a:xfrm flipH="1">
            <a:off x="7530141" y="4642135"/>
            <a:ext cx="1120191" cy="1171650"/>
            <a:chOff x="1858464" y="2554917"/>
            <a:chExt cx="812927" cy="850271"/>
          </a:xfrm>
        </p:grpSpPr>
        <p:sp>
          <p:nvSpPr>
            <p:cNvPr id="164" name="Freeform 163"/>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164"/>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165"/>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p:cNvGrpSpPr/>
            <p:nvPr/>
          </p:nvGrpSpPr>
          <p:grpSpPr>
            <a:xfrm>
              <a:off x="1858464" y="2703634"/>
              <a:ext cx="305938" cy="409494"/>
              <a:chOff x="1843828" y="2654403"/>
              <a:chExt cx="305938" cy="409494"/>
            </a:xfrm>
          </p:grpSpPr>
          <p:sp>
            <p:nvSpPr>
              <p:cNvPr id="191" name="Freeform 19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0" name="Oval 169"/>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2340695" y="2611472"/>
              <a:ext cx="330696" cy="231532"/>
              <a:chOff x="2355460" y="2587868"/>
              <a:chExt cx="330696" cy="231532"/>
            </a:xfrm>
          </p:grpSpPr>
          <p:sp>
            <p:nvSpPr>
              <p:cNvPr id="189" name="Freeform 18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Oval 18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Freeform 181"/>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p:cNvGrpSpPr/>
            <p:nvPr/>
          </p:nvGrpSpPr>
          <p:grpSpPr>
            <a:xfrm>
              <a:off x="2437357" y="2666309"/>
              <a:ext cx="69406" cy="69406"/>
              <a:chOff x="2523175" y="1394290"/>
              <a:chExt cx="69406" cy="69406"/>
            </a:xfrm>
          </p:grpSpPr>
          <p:sp>
            <p:nvSpPr>
              <p:cNvPr id="187" name="Oval 18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val 18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4" name="Group 183"/>
            <p:cNvGrpSpPr/>
            <p:nvPr/>
          </p:nvGrpSpPr>
          <p:grpSpPr>
            <a:xfrm>
              <a:off x="2516956" y="2651417"/>
              <a:ext cx="69406" cy="69406"/>
              <a:chOff x="2523175" y="1394290"/>
              <a:chExt cx="69406" cy="69406"/>
            </a:xfrm>
          </p:grpSpPr>
          <p:sp>
            <p:nvSpPr>
              <p:cNvPr id="185" name="Oval 18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8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94" name="Freeform 193">
            <a:hlinkClick r:id="rId2" action="ppaction://hlinksldjump"/>
          </p:cNvPr>
          <p:cNvSpPr/>
          <p:nvPr/>
        </p:nvSpPr>
        <p:spPr>
          <a:xfrm>
            <a:off x="37543" y="614901"/>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194">
            <a:hlinkClick r:id="rId3" action="ppaction://hlinksldjump"/>
          </p:cNvPr>
          <p:cNvSpPr/>
          <p:nvPr/>
        </p:nvSpPr>
        <p:spPr>
          <a:xfrm>
            <a:off x="355093" y="2253470"/>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a:hlinkClick r:id="rId4" action="ppaction://hlinksldjump"/>
          </p:cNvPr>
          <p:cNvSpPr/>
          <p:nvPr/>
        </p:nvSpPr>
        <p:spPr>
          <a:xfrm flipH="1">
            <a:off x="7459975" y="4619548"/>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a:hlinkClick r:id="rId5" action="ppaction://hlinksldjump"/>
          </p:cNvPr>
          <p:cNvSpPr/>
          <p:nvPr/>
        </p:nvSpPr>
        <p:spPr>
          <a:xfrm>
            <a:off x="1846370" y="25521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000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909103" y="2165010"/>
            <a:ext cx="1668494" cy="1611381"/>
            <a:chOff x="1688367" y="2339340"/>
            <a:chExt cx="1668494" cy="1611381"/>
          </a:xfrm>
        </p:grpSpPr>
        <p:sp>
          <p:nvSpPr>
            <p:cNvPr id="111" name="Freeform 110"/>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3" name="Group 112"/>
            <p:cNvGrpSpPr/>
            <p:nvPr/>
          </p:nvGrpSpPr>
          <p:grpSpPr>
            <a:xfrm>
              <a:off x="1688367" y="3065315"/>
              <a:ext cx="1668494" cy="885406"/>
              <a:chOff x="1688367" y="3065315"/>
              <a:chExt cx="1668494" cy="885406"/>
            </a:xfrm>
          </p:grpSpPr>
          <p:sp>
            <p:nvSpPr>
              <p:cNvPr id="114" name="Freeform 11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770097" y="3662588"/>
                <a:ext cx="1427235" cy="288133"/>
                <a:chOff x="1770097" y="3657600"/>
                <a:chExt cx="1427235" cy="288133"/>
              </a:xfrm>
            </p:grpSpPr>
            <p:sp>
              <p:nvSpPr>
                <p:cNvPr id="143" name="Rectangle 14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3471747513"/>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4a, you chose the fox, now you choose to bring the chicken back across (which leads to step 5)</a:t>
            </a:r>
            <a:endParaRPr lang="en-US" dirty="0"/>
          </a:p>
        </p:txBody>
      </p:sp>
    </p:spTree>
    <p:extLst>
      <p:ext uri="{BB962C8B-B14F-4D97-AF65-F5344CB8AC3E}">
        <p14:creationId xmlns:p14="http://schemas.microsoft.com/office/powerpoint/2010/main" val="373389141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flipH="1">
            <a:off x="7385749" y="3583514"/>
            <a:ext cx="1994780" cy="891153"/>
            <a:chOff x="805646" y="504127"/>
            <a:chExt cx="2448280" cy="1093751"/>
          </a:xfrm>
        </p:grpSpPr>
        <p:sp>
          <p:nvSpPr>
            <p:cNvPr id="87" name="Freeform 8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805646" y="504127"/>
              <a:ext cx="2448280" cy="1093751"/>
              <a:chOff x="805646" y="504127"/>
              <a:chExt cx="2448280" cy="1093751"/>
            </a:xfrm>
          </p:grpSpPr>
          <p:sp>
            <p:nvSpPr>
              <p:cNvPr id="89" name="Freeform 88"/>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2437062" y="504127"/>
                <a:ext cx="816864" cy="634589"/>
                <a:chOff x="2437062" y="504127"/>
                <a:chExt cx="816864" cy="634589"/>
              </a:xfrm>
            </p:grpSpPr>
            <p:sp>
              <p:nvSpPr>
                <p:cNvPr id="117" name="Freeform 11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14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14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 name="Group 2"/>
          <p:cNvGrpSpPr/>
          <p:nvPr/>
        </p:nvGrpSpPr>
        <p:grpSpPr>
          <a:xfrm>
            <a:off x="4600881" y="3141448"/>
            <a:ext cx="1796086" cy="2304660"/>
            <a:chOff x="4600881" y="3141448"/>
            <a:chExt cx="1796086" cy="2304660"/>
          </a:xfrm>
        </p:grpSpPr>
        <p:grpSp>
          <p:nvGrpSpPr>
            <p:cNvPr id="90" name="Group 89"/>
            <p:cNvGrpSpPr/>
            <p:nvPr/>
          </p:nvGrpSpPr>
          <p:grpSpPr>
            <a:xfrm flipH="1">
              <a:off x="4600881" y="3984292"/>
              <a:ext cx="1120191" cy="1171650"/>
              <a:chOff x="1858464" y="2554917"/>
              <a:chExt cx="812927" cy="850271"/>
            </a:xfrm>
          </p:grpSpPr>
          <p:sp>
            <p:nvSpPr>
              <p:cNvPr id="99" name="Freeform 9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858464" y="2703634"/>
                <a:ext cx="305938" cy="409494"/>
                <a:chOff x="1843828" y="2654403"/>
                <a:chExt cx="305938" cy="409494"/>
              </a:xfrm>
            </p:grpSpPr>
            <p:sp>
              <p:nvSpPr>
                <p:cNvPr id="159" name="Freeform 15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Oval 104"/>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p:cNvGrpSpPr/>
              <p:nvPr/>
            </p:nvGrpSpPr>
            <p:grpSpPr>
              <a:xfrm>
                <a:off x="2340695" y="2611472"/>
                <a:ext cx="330696" cy="231532"/>
                <a:chOff x="2355460" y="2587868"/>
                <a:chExt cx="330696" cy="231532"/>
              </a:xfrm>
            </p:grpSpPr>
            <p:sp>
              <p:nvSpPr>
                <p:cNvPr id="157" name="Freeform 15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7" name="Freeform 106"/>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p:cNvGrpSpPr/>
              <p:nvPr/>
            </p:nvGrpSpPr>
            <p:grpSpPr>
              <a:xfrm>
                <a:off x="2437357" y="2666309"/>
                <a:ext cx="69406" cy="69406"/>
                <a:chOff x="2523175" y="1394290"/>
                <a:chExt cx="69406" cy="69406"/>
              </a:xfrm>
            </p:grpSpPr>
            <p:sp>
              <p:nvSpPr>
                <p:cNvPr id="154" name="Oval 15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6" name="Group 115"/>
              <p:cNvGrpSpPr/>
              <p:nvPr/>
            </p:nvGrpSpPr>
            <p:grpSpPr>
              <a:xfrm>
                <a:off x="2516956" y="2651417"/>
                <a:ext cx="69406" cy="69406"/>
                <a:chOff x="2523175" y="1394290"/>
                <a:chExt cx="69406" cy="69406"/>
              </a:xfrm>
            </p:grpSpPr>
            <p:sp>
              <p:nvSpPr>
                <p:cNvPr id="118" name="Oval 117"/>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1" name="Group 150"/>
            <p:cNvGrpSpPr/>
            <p:nvPr/>
          </p:nvGrpSpPr>
          <p:grpSpPr>
            <a:xfrm>
              <a:off x="5459456" y="3141448"/>
              <a:ext cx="750069" cy="2033118"/>
              <a:chOff x="4029089" y="2298229"/>
              <a:chExt cx="1572163" cy="4261466"/>
            </a:xfrm>
          </p:grpSpPr>
          <p:sp>
            <p:nvSpPr>
              <p:cNvPr id="168" name="Freeform 167"/>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168"/>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0" name="Group 169"/>
              <p:cNvGrpSpPr/>
              <p:nvPr/>
            </p:nvGrpSpPr>
            <p:grpSpPr>
              <a:xfrm>
                <a:off x="4475823" y="4038992"/>
                <a:ext cx="442695" cy="1204307"/>
                <a:chOff x="1409647" y="3886592"/>
                <a:chExt cx="442695" cy="1204307"/>
              </a:xfrm>
            </p:grpSpPr>
            <p:sp>
              <p:nvSpPr>
                <p:cNvPr id="185" name="Freeform 184"/>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1" name="Group 180"/>
              <p:cNvGrpSpPr/>
              <p:nvPr/>
            </p:nvGrpSpPr>
            <p:grpSpPr>
              <a:xfrm flipH="1">
                <a:off x="4994228" y="4036801"/>
                <a:ext cx="442695" cy="1204307"/>
                <a:chOff x="4028134" y="4038992"/>
                <a:chExt cx="442695" cy="1204307"/>
              </a:xfrm>
            </p:grpSpPr>
            <p:sp>
              <p:nvSpPr>
                <p:cNvPr id="183" name="Freeform 182"/>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2" name="Oval 181"/>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 name="Group 151"/>
            <p:cNvGrpSpPr/>
            <p:nvPr/>
          </p:nvGrpSpPr>
          <p:grpSpPr>
            <a:xfrm>
              <a:off x="4728473" y="3834727"/>
              <a:ext cx="1668494" cy="1611381"/>
              <a:chOff x="1688367" y="2339340"/>
              <a:chExt cx="1668494" cy="1611381"/>
            </a:xfrm>
          </p:grpSpPr>
          <p:sp>
            <p:nvSpPr>
              <p:cNvPr id="155" name="Freeform 154"/>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1688367" y="3065315"/>
                <a:ext cx="1668494" cy="885406"/>
                <a:chOff x="1688367" y="3065315"/>
                <a:chExt cx="1668494" cy="885406"/>
              </a:xfrm>
            </p:grpSpPr>
            <p:sp>
              <p:nvSpPr>
                <p:cNvPr id="164" name="Freeform 16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p:cNvGrpSpPr/>
                <p:nvPr/>
              </p:nvGrpSpPr>
              <p:grpSpPr>
                <a:xfrm>
                  <a:off x="1770097" y="3662588"/>
                  <a:ext cx="1427235" cy="288133"/>
                  <a:chOff x="1770097" y="3657600"/>
                  <a:chExt cx="1427235" cy="288133"/>
                </a:xfrm>
              </p:grpSpPr>
              <p:sp>
                <p:nvSpPr>
                  <p:cNvPr id="166" name="Rectangle 165"/>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166"/>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005373541"/>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flipH="1">
            <a:off x="7385749" y="3583514"/>
            <a:ext cx="1994780" cy="891153"/>
            <a:chOff x="805646" y="504127"/>
            <a:chExt cx="2448280" cy="1093751"/>
          </a:xfrm>
        </p:grpSpPr>
        <p:sp>
          <p:nvSpPr>
            <p:cNvPr id="87" name="Freeform 86"/>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805646" y="504127"/>
              <a:ext cx="2448280" cy="1093751"/>
              <a:chOff x="805646" y="504127"/>
              <a:chExt cx="2448280" cy="1093751"/>
            </a:xfrm>
          </p:grpSpPr>
          <p:sp>
            <p:nvSpPr>
              <p:cNvPr id="89" name="Freeform 88"/>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2437062" y="504127"/>
                <a:ext cx="816864" cy="634589"/>
                <a:chOff x="2437062" y="504127"/>
                <a:chExt cx="816864" cy="634589"/>
              </a:xfrm>
            </p:grpSpPr>
            <p:sp>
              <p:nvSpPr>
                <p:cNvPr id="117" name="Freeform 116"/>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14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Oval 145"/>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val 146"/>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50" name="Group 149"/>
          <p:cNvGrpSpPr/>
          <p:nvPr/>
        </p:nvGrpSpPr>
        <p:grpSpPr>
          <a:xfrm>
            <a:off x="4600881" y="3141448"/>
            <a:ext cx="1796086" cy="2304660"/>
            <a:chOff x="4600881" y="3141448"/>
            <a:chExt cx="1796086" cy="2304660"/>
          </a:xfrm>
        </p:grpSpPr>
        <p:grpSp>
          <p:nvGrpSpPr>
            <p:cNvPr id="151" name="Group 150"/>
            <p:cNvGrpSpPr/>
            <p:nvPr/>
          </p:nvGrpSpPr>
          <p:grpSpPr>
            <a:xfrm flipH="1">
              <a:off x="4600881" y="3984292"/>
              <a:ext cx="1120191" cy="1171650"/>
              <a:chOff x="1858464" y="2554917"/>
              <a:chExt cx="812927" cy="850271"/>
            </a:xfrm>
          </p:grpSpPr>
          <p:sp>
            <p:nvSpPr>
              <p:cNvPr id="188" name="Freeform 18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189"/>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190"/>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191"/>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3" name="Group 192"/>
              <p:cNvGrpSpPr/>
              <p:nvPr/>
            </p:nvGrpSpPr>
            <p:grpSpPr>
              <a:xfrm>
                <a:off x="1858464" y="2703634"/>
                <a:ext cx="305938" cy="409494"/>
                <a:chOff x="1843828" y="2654403"/>
                <a:chExt cx="305938" cy="409494"/>
              </a:xfrm>
            </p:grpSpPr>
            <p:sp>
              <p:nvSpPr>
                <p:cNvPr id="205" name="Freeform 204"/>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4" name="Oval 193"/>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2340695" y="2611472"/>
                <a:ext cx="330696" cy="231532"/>
                <a:chOff x="2355460" y="2587868"/>
                <a:chExt cx="330696" cy="231532"/>
              </a:xfrm>
            </p:grpSpPr>
            <p:sp>
              <p:nvSpPr>
                <p:cNvPr id="203" name="Freeform 202"/>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Freeform 19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7" name="Group 196"/>
              <p:cNvGrpSpPr/>
              <p:nvPr/>
            </p:nvGrpSpPr>
            <p:grpSpPr>
              <a:xfrm>
                <a:off x="2437357" y="2666309"/>
                <a:ext cx="69406" cy="69406"/>
                <a:chOff x="2523175" y="1394290"/>
                <a:chExt cx="69406" cy="69406"/>
              </a:xfrm>
            </p:grpSpPr>
            <p:sp>
              <p:nvSpPr>
                <p:cNvPr id="201" name="Oval 200"/>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97"/>
              <p:cNvGrpSpPr/>
              <p:nvPr/>
            </p:nvGrpSpPr>
            <p:grpSpPr>
              <a:xfrm>
                <a:off x="2516956" y="2651417"/>
                <a:ext cx="69406" cy="69406"/>
                <a:chOff x="2523175" y="1394290"/>
                <a:chExt cx="69406" cy="69406"/>
              </a:xfrm>
            </p:grpSpPr>
            <p:sp>
              <p:nvSpPr>
                <p:cNvPr id="199" name="Oval 198"/>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2" name="Group 151"/>
            <p:cNvGrpSpPr/>
            <p:nvPr/>
          </p:nvGrpSpPr>
          <p:grpSpPr>
            <a:xfrm>
              <a:off x="5459456" y="3141448"/>
              <a:ext cx="750069" cy="2033118"/>
              <a:chOff x="4029089" y="2298229"/>
              <a:chExt cx="1572163" cy="4261466"/>
            </a:xfrm>
          </p:grpSpPr>
          <p:sp>
            <p:nvSpPr>
              <p:cNvPr id="169" name="Freeform 168"/>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p:cNvSpPr/>
              <p:nvPr/>
            </p:nvSpPr>
            <p:spPr>
              <a:xfrm>
                <a:off x="4029089" y="5333407"/>
                <a:ext cx="1362542"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 name="connsiteX0" fmla="*/ 0 w 1143000"/>
                  <a:gd name="connsiteY0" fmla="*/ 1028700 h 1028700"/>
                  <a:gd name="connsiteX1" fmla="*/ 304800 w 1143000"/>
                  <a:gd name="connsiteY1" fmla="*/ 1028700 h 1028700"/>
                  <a:gd name="connsiteX2" fmla="*/ 774700 w 1143000"/>
                  <a:gd name="connsiteY2" fmla="*/ 0 h 1028700"/>
                  <a:gd name="connsiteX3" fmla="*/ 1143000 w 1143000"/>
                  <a:gd name="connsiteY3" fmla="*/ 1003300 h 1028700"/>
                </a:gdLst>
                <a:ahLst/>
                <a:cxnLst>
                  <a:cxn ang="0">
                    <a:pos x="connsiteX0" y="connsiteY0"/>
                  </a:cxn>
                  <a:cxn ang="0">
                    <a:pos x="connsiteX1" y="connsiteY1"/>
                  </a:cxn>
                  <a:cxn ang="0">
                    <a:pos x="connsiteX2" y="connsiteY2"/>
                  </a:cxn>
                  <a:cxn ang="0">
                    <a:pos x="connsiteX3" y="connsiteY3"/>
                  </a:cxn>
                </a:cxnLst>
                <a:rect l="l" t="t" r="r" b="b"/>
                <a:pathLst>
                  <a:path w="1143000" h="1028700">
                    <a:moveTo>
                      <a:pt x="0" y="1028700"/>
                    </a:moveTo>
                    <a:lnTo>
                      <a:pt x="304800" y="1028700"/>
                    </a:lnTo>
                    <a:lnTo>
                      <a:pt x="774700" y="0"/>
                    </a:lnTo>
                    <a:lnTo>
                      <a:pt x="11430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1" name="Group 180"/>
              <p:cNvGrpSpPr/>
              <p:nvPr/>
            </p:nvGrpSpPr>
            <p:grpSpPr>
              <a:xfrm>
                <a:off x="4475823" y="4038992"/>
                <a:ext cx="442695" cy="1204307"/>
                <a:chOff x="1409647" y="3886592"/>
                <a:chExt cx="442695" cy="1204307"/>
              </a:xfrm>
            </p:grpSpPr>
            <p:sp>
              <p:nvSpPr>
                <p:cNvPr id="186" name="Freeform 185"/>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2" name="Group 181"/>
              <p:cNvGrpSpPr/>
              <p:nvPr/>
            </p:nvGrpSpPr>
            <p:grpSpPr>
              <a:xfrm flipH="1">
                <a:off x="4994228" y="4036801"/>
                <a:ext cx="442695" cy="1204307"/>
                <a:chOff x="4028134" y="4038992"/>
                <a:chExt cx="442695" cy="1204307"/>
              </a:xfrm>
            </p:grpSpPr>
            <p:sp>
              <p:nvSpPr>
                <p:cNvPr id="184" name="Freeform 183"/>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3" name="Oval 182"/>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5" name="Group 154"/>
            <p:cNvGrpSpPr/>
            <p:nvPr/>
          </p:nvGrpSpPr>
          <p:grpSpPr>
            <a:xfrm>
              <a:off x="4728473" y="3834727"/>
              <a:ext cx="1668494" cy="1611381"/>
              <a:chOff x="1688367" y="2339340"/>
              <a:chExt cx="1668494" cy="1611381"/>
            </a:xfrm>
          </p:grpSpPr>
          <p:sp>
            <p:nvSpPr>
              <p:cNvPr id="162" name="Freeform 161"/>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16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4" name="Group 163"/>
              <p:cNvGrpSpPr/>
              <p:nvPr/>
            </p:nvGrpSpPr>
            <p:grpSpPr>
              <a:xfrm>
                <a:off x="1688367" y="3065315"/>
                <a:ext cx="1668494" cy="885406"/>
                <a:chOff x="1688367" y="3065315"/>
                <a:chExt cx="1668494" cy="885406"/>
              </a:xfrm>
            </p:grpSpPr>
            <p:sp>
              <p:nvSpPr>
                <p:cNvPr id="165" name="Freeform 164"/>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6" name="Group 165"/>
                <p:cNvGrpSpPr/>
                <p:nvPr/>
              </p:nvGrpSpPr>
              <p:grpSpPr>
                <a:xfrm>
                  <a:off x="1770097" y="3662588"/>
                  <a:ext cx="1427235" cy="288133"/>
                  <a:chOff x="1770097" y="3657600"/>
                  <a:chExt cx="1427235" cy="288133"/>
                </a:xfrm>
              </p:grpSpPr>
              <p:sp>
                <p:nvSpPr>
                  <p:cNvPr id="167" name="Rectangle 166"/>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167"/>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3829439787"/>
      </p:ext>
    </p:extLst>
  </p:cSld>
  <p:clrMapOvr>
    <a:masterClrMapping/>
  </p:clrMapOvr>
  <mc:AlternateContent xmlns:mc="http://schemas.openxmlformats.org/markup-compatibility/2006" xmlns:p14="http://schemas.microsoft.com/office/powerpoint/2010/main">
    <mc:Choice Requires="p14">
      <p:transition p14:dur="10" advClick="0" advTm="0"/>
    </mc:Choice>
    <mc:Fallback xmlns="">
      <p:transition advClick="0"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1.11111E-6 2.59259E-6 L -0.33247 -0.21736 " pathEditMode="relative" rAng="0" ptsTypes="AA">
                                      <p:cBhvr>
                                        <p:cTn id="6" dur="2000" fill="hold"/>
                                        <p:tgtEl>
                                          <p:spTgt spid="150"/>
                                        </p:tgtEl>
                                        <p:attrNameLst>
                                          <p:attrName>ppt_x</p:attrName>
                                          <p:attrName>ppt_y</p:attrName>
                                        </p:attrNameLst>
                                      </p:cBhvr>
                                      <p:rCtr x="-16632" y="-1088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p:cNvGrpSpPr/>
          <p:nvPr/>
        </p:nvGrpSpPr>
        <p:grpSpPr>
          <a:xfrm>
            <a:off x="1688367" y="2339340"/>
            <a:ext cx="1668494" cy="1611381"/>
            <a:chOff x="1688367" y="2339340"/>
            <a:chExt cx="1668494" cy="1611381"/>
          </a:xfrm>
        </p:grpSpPr>
        <p:sp>
          <p:nvSpPr>
            <p:cNvPr id="114" name="Freeform 113"/>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688367" y="3065315"/>
              <a:ext cx="1668494" cy="885406"/>
              <a:chOff x="1688367" y="3065315"/>
              <a:chExt cx="1668494" cy="885406"/>
            </a:xfrm>
          </p:grpSpPr>
          <p:sp>
            <p:nvSpPr>
              <p:cNvPr id="84" name="Freeform 83"/>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p:cNvGrpSpPr/>
              <p:nvPr/>
            </p:nvGrpSpPr>
            <p:grpSpPr>
              <a:xfrm>
                <a:off x="1770097" y="3662588"/>
                <a:ext cx="1427235" cy="288133"/>
                <a:chOff x="1770097" y="3657600"/>
                <a:chExt cx="1427235" cy="288133"/>
              </a:xfrm>
            </p:grpSpPr>
            <p:sp>
              <p:nvSpPr>
                <p:cNvPr id="110" name="Rectangle 109"/>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43" name="Group 142"/>
          <p:cNvGrpSpPr/>
          <p:nvPr/>
        </p:nvGrpSpPr>
        <p:grpSpPr>
          <a:xfrm>
            <a:off x="2065187" y="205991"/>
            <a:ext cx="780072" cy="2033118"/>
            <a:chOff x="4029089" y="2298229"/>
            <a:chExt cx="1635050" cy="4261466"/>
          </a:xfrm>
        </p:grpSpPr>
        <p:sp>
          <p:nvSpPr>
            <p:cNvPr id="144" name="Freeform 143"/>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6" name="Group 145"/>
            <p:cNvGrpSpPr/>
            <p:nvPr/>
          </p:nvGrpSpPr>
          <p:grpSpPr>
            <a:xfrm>
              <a:off x="4475823" y="4038992"/>
              <a:ext cx="442695" cy="1204307"/>
              <a:chOff x="1409647" y="3886592"/>
              <a:chExt cx="442695" cy="1204307"/>
            </a:xfrm>
          </p:grpSpPr>
          <p:sp>
            <p:nvSpPr>
              <p:cNvPr id="151" name="Freeform 150"/>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7" name="Group 146"/>
            <p:cNvGrpSpPr/>
            <p:nvPr/>
          </p:nvGrpSpPr>
          <p:grpSpPr>
            <a:xfrm flipH="1">
              <a:off x="4994228" y="4036801"/>
              <a:ext cx="442695" cy="1204307"/>
              <a:chOff x="4028134" y="4038992"/>
              <a:chExt cx="442695" cy="1204307"/>
            </a:xfrm>
          </p:grpSpPr>
          <p:sp>
            <p:nvSpPr>
              <p:cNvPr id="149" name="Freeform 148"/>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8" name="Oval 147"/>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2" name="Group 71"/>
          <p:cNvGrpSpPr/>
          <p:nvPr/>
        </p:nvGrpSpPr>
        <p:grpSpPr>
          <a:xfrm>
            <a:off x="1032537" y="1470236"/>
            <a:ext cx="1120191" cy="1171650"/>
            <a:chOff x="1858464" y="2554917"/>
            <a:chExt cx="812927" cy="850271"/>
          </a:xfrm>
        </p:grpSpPr>
        <p:sp>
          <p:nvSpPr>
            <p:cNvPr id="68" name="Freeform 67"/>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p:cNvGrpSpPr/>
            <p:nvPr/>
          </p:nvGrpSpPr>
          <p:grpSpPr>
            <a:xfrm>
              <a:off x="1858464" y="2703634"/>
              <a:ext cx="305938" cy="409494"/>
              <a:chOff x="1843828" y="2654403"/>
              <a:chExt cx="305938" cy="409494"/>
            </a:xfrm>
          </p:grpSpPr>
          <p:sp>
            <p:nvSpPr>
              <p:cNvPr id="58" name="Freeform 57"/>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Oval 3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2340695" y="2611472"/>
              <a:ext cx="330696" cy="231532"/>
              <a:chOff x="2355460" y="2587868"/>
              <a:chExt cx="330696" cy="231532"/>
            </a:xfrm>
          </p:grpSpPr>
          <p:sp>
            <p:nvSpPr>
              <p:cNvPr id="56" name="Freeform 55"/>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65"/>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9" name="Group 68"/>
            <p:cNvGrpSpPr/>
            <p:nvPr/>
          </p:nvGrpSpPr>
          <p:grpSpPr>
            <a:xfrm>
              <a:off x="2437357" y="2666309"/>
              <a:ext cx="69406" cy="69406"/>
              <a:chOff x="2523175" y="1394290"/>
              <a:chExt cx="69406" cy="69406"/>
            </a:xfrm>
          </p:grpSpPr>
          <p:sp>
            <p:nvSpPr>
              <p:cNvPr id="70" name="Oval 69"/>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516956" y="2651417"/>
              <a:ext cx="69406" cy="69406"/>
              <a:chOff x="2523175" y="1394290"/>
              <a:chExt cx="69406" cy="69406"/>
            </a:xfrm>
          </p:grpSpPr>
          <p:sp>
            <p:nvSpPr>
              <p:cNvPr id="74" name="Oval 73"/>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9" name="Group 118"/>
          <p:cNvGrpSpPr/>
          <p:nvPr/>
        </p:nvGrpSpPr>
        <p:grpSpPr>
          <a:xfrm>
            <a:off x="385060" y="2284172"/>
            <a:ext cx="697543" cy="1081423"/>
            <a:chOff x="2852607" y="2643821"/>
            <a:chExt cx="1921794" cy="2979420"/>
          </a:xfrm>
        </p:grpSpPr>
        <p:grpSp>
          <p:nvGrpSpPr>
            <p:cNvPr id="120" name="Group 119"/>
            <p:cNvGrpSpPr/>
            <p:nvPr/>
          </p:nvGrpSpPr>
          <p:grpSpPr>
            <a:xfrm>
              <a:off x="2852607" y="2643821"/>
              <a:ext cx="1921794" cy="2979420"/>
              <a:chOff x="1905000" y="1463040"/>
              <a:chExt cx="1921794" cy="2979420"/>
            </a:xfrm>
          </p:grpSpPr>
          <p:grpSp>
            <p:nvGrpSpPr>
              <p:cNvPr id="137" name="Group 136"/>
              <p:cNvGrpSpPr/>
              <p:nvPr/>
            </p:nvGrpSpPr>
            <p:grpSpPr>
              <a:xfrm>
                <a:off x="1905000" y="1463040"/>
                <a:ext cx="1921794" cy="2979420"/>
                <a:chOff x="4429191" y="1310640"/>
                <a:chExt cx="1921794" cy="2979420"/>
              </a:xfrm>
            </p:grpSpPr>
            <p:sp>
              <p:nvSpPr>
                <p:cNvPr id="139" name="Freeform 138"/>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2" name="TextBox 141"/>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38" name="Freeform 137"/>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Freeform 120"/>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flipH="1">
            <a:off x="7385749" y="3583514"/>
            <a:ext cx="1994780" cy="891153"/>
            <a:chOff x="805646" y="504127"/>
            <a:chExt cx="2448280" cy="1093751"/>
          </a:xfrm>
        </p:grpSpPr>
        <p:sp>
          <p:nvSpPr>
            <p:cNvPr id="90" name="Freeform 89"/>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p:cNvGrpSpPr/>
            <p:nvPr/>
          </p:nvGrpSpPr>
          <p:grpSpPr>
            <a:xfrm>
              <a:off x="805646" y="504127"/>
              <a:ext cx="2448280" cy="1093751"/>
              <a:chOff x="805646" y="504127"/>
              <a:chExt cx="2448280" cy="1093751"/>
            </a:xfrm>
          </p:grpSpPr>
          <p:sp>
            <p:nvSpPr>
              <p:cNvPr id="92" name="Freeform 91"/>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2437062" y="504127"/>
                <a:ext cx="816864" cy="634589"/>
                <a:chOff x="2437062" y="504127"/>
                <a:chExt cx="816864" cy="634589"/>
              </a:xfrm>
            </p:grpSpPr>
            <p:sp>
              <p:nvSpPr>
                <p:cNvPr id="100" name="Freeform 9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108" name="Freeform 107">
            <a:hlinkClick r:id="rId2" action="ppaction://hlinksldjump"/>
          </p:cNvPr>
          <p:cNvSpPr/>
          <p:nvPr/>
        </p:nvSpPr>
        <p:spPr>
          <a:xfrm flipH="1">
            <a:off x="7247247" y="3447144"/>
            <a:ext cx="2230581" cy="997528"/>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0581" h="997528">
                <a:moveTo>
                  <a:pt x="1939636" y="0"/>
                </a:moveTo>
                <a:lnTo>
                  <a:pt x="2230581" y="651164"/>
                </a:lnTo>
                <a:lnTo>
                  <a:pt x="1648691" y="817419"/>
                </a:lnTo>
                <a:lnTo>
                  <a:pt x="1149927" y="997528"/>
                </a:lnTo>
                <a:lnTo>
                  <a:pt x="429491" y="886691"/>
                </a:lnTo>
                <a:lnTo>
                  <a:pt x="0" y="471055"/>
                </a:lnTo>
                <a:lnTo>
                  <a:pt x="13854" y="124691"/>
                </a:lnTo>
                <a:lnTo>
                  <a:pt x="581891" y="374073"/>
                </a:lnTo>
                <a:lnTo>
                  <a:pt x="1219200" y="290946"/>
                </a:lnTo>
                <a:lnTo>
                  <a:pt x="1427018" y="83128"/>
                </a:lnTo>
                <a:lnTo>
                  <a:pt x="1939636" y="0"/>
                </a:lnTo>
                <a:close/>
              </a:path>
            </a:pathLst>
          </a:custGeom>
          <a:solidFill>
            <a:srgbClr val="4F81BD">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a:hlinkClick r:id="rId3" action="ppaction://hlinksldjump"/>
          </p:cNvPr>
          <p:cNvSpPr/>
          <p:nvPr/>
        </p:nvSpPr>
        <p:spPr>
          <a:xfrm>
            <a:off x="346960" y="2248634"/>
            <a:ext cx="761846" cy="1142825"/>
          </a:xfrm>
          <a:custGeom>
            <a:avLst/>
            <a:gdLst>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581891 w 2230581"/>
              <a:gd name="connsiteY7" fmla="*/ 374073 h 997528"/>
              <a:gd name="connsiteX8" fmla="*/ 1219200 w 2230581"/>
              <a:gd name="connsiteY8" fmla="*/ 290946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9200 w 2230581"/>
              <a:gd name="connsiteY7" fmla="*/ 290946 h 997528"/>
              <a:gd name="connsiteX8" fmla="*/ 1210534 w 2230581"/>
              <a:gd name="connsiteY8" fmla="*/ 274078 h 997528"/>
              <a:gd name="connsiteX9" fmla="*/ 1427018 w 2230581"/>
              <a:gd name="connsiteY9" fmla="*/ 83128 h 997528"/>
              <a:gd name="connsiteX10" fmla="*/ 1939636 w 2230581"/>
              <a:gd name="connsiteY10"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210534 w 2230581"/>
              <a:gd name="connsiteY7" fmla="*/ 274078 h 997528"/>
              <a:gd name="connsiteX8" fmla="*/ 1427018 w 2230581"/>
              <a:gd name="connsiteY8" fmla="*/ 83128 h 997528"/>
              <a:gd name="connsiteX9" fmla="*/ 1939636 w 2230581"/>
              <a:gd name="connsiteY9"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1427018 w 2230581"/>
              <a:gd name="connsiteY7" fmla="*/ 83128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3854 w 2230581"/>
              <a:gd name="connsiteY6" fmla="*/ 124691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429491 w 2230581"/>
              <a:gd name="connsiteY4" fmla="*/ 886691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1648691 w 2230581"/>
              <a:gd name="connsiteY2" fmla="*/ 817419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97528"/>
              <a:gd name="connsiteX1" fmla="*/ 2230581 w 2230581"/>
              <a:gd name="connsiteY1" fmla="*/ 651164 h 997528"/>
              <a:gd name="connsiteX2" fmla="*/ 2064969 w 2230581"/>
              <a:gd name="connsiteY2" fmla="*/ 935140 h 997528"/>
              <a:gd name="connsiteX3" fmla="*/ 1149927 w 2230581"/>
              <a:gd name="connsiteY3" fmla="*/ 997528 h 997528"/>
              <a:gd name="connsiteX4" fmla="*/ 80353 w 2230581"/>
              <a:gd name="connsiteY4" fmla="*/ 949475 h 997528"/>
              <a:gd name="connsiteX5" fmla="*/ 0 w 2230581"/>
              <a:gd name="connsiteY5" fmla="*/ 471055 h 997528"/>
              <a:gd name="connsiteX6" fmla="*/ 174993 w 2230581"/>
              <a:gd name="connsiteY6" fmla="*/ 38362 h 997528"/>
              <a:gd name="connsiteX7" fmla="*/ 742170 w 2230581"/>
              <a:gd name="connsiteY7" fmla="*/ 36039 h 997528"/>
              <a:gd name="connsiteX8" fmla="*/ 1939636 w 2230581"/>
              <a:gd name="connsiteY8" fmla="*/ 0 h 997528"/>
              <a:gd name="connsiteX0" fmla="*/ 1939636 w 2230581"/>
              <a:gd name="connsiteY0" fmla="*/ 0 h 949475"/>
              <a:gd name="connsiteX1" fmla="*/ 2230581 w 2230581"/>
              <a:gd name="connsiteY1" fmla="*/ 651164 h 949475"/>
              <a:gd name="connsiteX2" fmla="*/ 2064969 w 2230581"/>
              <a:gd name="connsiteY2" fmla="*/ 935140 h 949475"/>
              <a:gd name="connsiteX3" fmla="*/ 80353 w 2230581"/>
              <a:gd name="connsiteY3" fmla="*/ 949475 h 949475"/>
              <a:gd name="connsiteX4" fmla="*/ 0 w 2230581"/>
              <a:gd name="connsiteY4" fmla="*/ 471055 h 949475"/>
              <a:gd name="connsiteX5" fmla="*/ 174993 w 2230581"/>
              <a:gd name="connsiteY5" fmla="*/ 38362 h 949475"/>
              <a:gd name="connsiteX6" fmla="*/ 742170 w 2230581"/>
              <a:gd name="connsiteY6" fmla="*/ 36039 h 949475"/>
              <a:gd name="connsiteX7" fmla="*/ 1939636 w 2230581"/>
              <a:gd name="connsiteY7" fmla="*/ 0 h 949475"/>
              <a:gd name="connsiteX0" fmla="*/ 1939636 w 2064969"/>
              <a:gd name="connsiteY0" fmla="*/ 0 h 949475"/>
              <a:gd name="connsiteX1" fmla="*/ 2064969 w 2064969"/>
              <a:gd name="connsiteY1" fmla="*/ 935140 h 949475"/>
              <a:gd name="connsiteX2" fmla="*/ 80353 w 2064969"/>
              <a:gd name="connsiteY2" fmla="*/ 949475 h 949475"/>
              <a:gd name="connsiteX3" fmla="*/ 0 w 2064969"/>
              <a:gd name="connsiteY3" fmla="*/ 471055 h 949475"/>
              <a:gd name="connsiteX4" fmla="*/ 174993 w 2064969"/>
              <a:gd name="connsiteY4" fmla="*/ 38362 h 949475"/>
              <a:gd name="connsiteX5" fmla="*/ 742170 w 2064969"/>
              <a:gd name="connsiteY5" fmla="*/ 36039 h 949475"/>
              <a:gd name="connsiteX6" fmla="*/ 1939636 w 2064969"/>
              <a:gd name="connsiteY6" fmla="*/ 0 h 949475"/>
              <a:gd name="connsiteX0" fmla="*/ 2060489 w 2064969"/>
              <a:gd name="connsiteY0" fmla="*/ 0 h 941627"/>
              <a:gd name="connsiteX1" fmla="*/ 2064969 w 2064969"/>
              <a:gd name="connsiteY1" fmla="*/ 927292 h 941627"/>
              <a:gd name="connsiteX2" fmla="*/ 80353 w 2064969"/>
              <a:gd name="connsiteY2" fmla="*/ 941627 h 941627"/>
              <a:gd name="connsiteX3" fmla="*/ 0 w 2064969"/>
              <a:gd name="connsiteY3" fmla="*/ 463207 h 941627"/>
              <a:gd name="connsiteX4" fmla="*/ 174993 w 2064969"/>
              <a:gd name="connsiteY4" fmla="*/ 30514 h 941627"/>
              <a:gd name="connsiteX5" fmla="*/ 742170 w 2064969"/>
              <a:gd name="connsiteY5" fmla="*/ 28191 h 941627"/>
              <a:gd name="connsiteX6" fmla="*/ 2060489 w 2064969"/>
              <a:gd name="connsiteY6" fmla="*/ 0 h 941627"/>
              <a:gd name="connsiteX0" fmla="*/ 2060489 w 2118682"/>
              <a:gd name="connsiteY0" fmla="*/ 0 h 941627"/>
              <a:gd name="connsiteX1" fmla="*/ 2118682 w 2118682"/>
              <a:gd name="connsiteY1" fmla="*/ 931216 h 941627"/>
              <a:gd name="connsiteX2" fmla="*/ 80353 w 2118682"/>
              <a:gd name="connsiteY2" fmla="*/ 941627 h 941627"/>
              <a:gd name="connsiteX3" fmla="*/ 0 w 2118682"/>
              <a:gd name="connsiteY3" fmla="*/ 463207 h 941627"/>
              <a:gd name="connsiteX4" fmla="*/ 174993 w 2118682"/>
              <a:gd name="connsiteY4" fmla="*/ 30514 h 941627"/>
              <a:gd name="connsiteX5" fmla="*/ 742170 w 2118682"/>
              <a:gd name="connsiteY5" fmla="*/ 28191 h 941627"/>
              <a:gd name="connsiteX6" fmla="*/ 2060489 w 2118682"/>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742170 w 2138030"/>
              <a:gd name="connsiteY5" fmla="*/ 28191 h 941627"/>
              <a:gd name="connsiteX6" fmla="*/ 2060489 w 2138030"/>
              <a:gd name="connsiteY6" fmla="*/ 0 h 941627"/>
              <a:gd name="connsiteX0" fmla="*/ 2060489 w 2138030"/>
              <a:gd name="connsiteY0" fmla="*/ 0 h 941627"/>
              <a:gd name="connsiteX1" fmla="*/ 2118682 w 2138030"/>
              <a:gd name="connsiteY1" fmla="*/ 931216 h 941627"/>
              <a:gd name="connsiteX2" fmla="*/ 80353 w 2138030"/>
              <a:gd name="connsiteY2" fmla="*/ 941627 h 941627"/>
              <a:gd name="connsiteX3" fmla="*/ 0 w 2138030"/>
              <a:gd name="connsiteY3" fmla="*/ 463207 h 941627"/>
              <a:gd name="connsiteX4" fmla="*/ 174993 w 2138030"/>
              <a:gd name="connsiteY4" fmla="*/ 30514 h 941627"/>
              <a:gd name="connsiteX5" fmla="*/ 2060489 w 2138030"/>
              <a:gd name="connsiteY5" fmla="*/ 0 h 941627"/>
              <a:gd name="connsiteX0" fmla="*/ 2060489 w 2148102"/>
              <a:gd name="connsiteY0" fmla="*/ 0 h 941627"/>
              <a:gd name="connsiteX1" fmla="*/ 2118682 w 2148102"/>
              <a:gd name="connsiteY1" fmla="*/ 931216 h 941627"/>
              <a:gd name="connsiteX2" fmla="*/ 80353 w 2148102"/>
              <a:gd name="connsiteY2" fmla="*/ 941627 h 941627"/>
              <a:gd name="connsiteX3" fmla="*/ 0 w 2148102"/>
              <a:gd name="connsiteY3" fmla="*/ 463207 h 941627"/>
              <a:gd name="connsiteX4" fmla="*/ 174993 w 2148102"/>
              <a:gd name="connsiteY4" fmla="*/ 30514 h 941627"/>
              <a:gd name="connsiteX5" fmla="*/ 2060489 w 2148102"/>
              <a:gd name="connsiteY5" fmla="*/ 0 h 94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8102" h="941627">
                <a:moveTo>
                  <a:pt x="2060489" y="0"/>
                </a:moveTo>
                <a:cubicBezTo>
                  <a:pt x="2129123" y="320870"/>
                  <a:pt x="2184334" y="622119"/>
                  <a:pt x="2118682" y="931216"/>
                </a:cubicBezTo>
                <a:lnTo>
                  <a:pt x="80353" y="941627"/>
                </a:lnTo>
                <a:lnTo>
                  <a:pt x="0" y="463207"/>
                </a:lnTo>
                <a:lnTo>
                  <a:pt x="174993" y="30514"/>
                </a:lnTo>
                <a:lnTo>
                  <a:pt x="2060489"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a:hlinkClick r:id="rId4" action="ppaction://hlinksldjump"/>
          </p:cNvPr>
          <p:cNvSpPr/>
          <p:nvPr/>
        </p:nvSpPr>
        <p:spPr>
          <a:xfrm>
            <a:off x="886691" y="1440874"/>
            <a:ext cx="1330036" cy="1288472"/>
          </a:xfrm>
          <a:custGeom>
            <a:avLst/>
            <a:gdLst>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15" fmla="*/ 692727 w 1330036"/>
              <a:gd name="connsiteY15"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14" fmla="*/ 706582 w 1330036"/>
              <a:gd name="connsiteY14" fmla="*/ 110837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13" fmla="*/ 734291 w 1330036"/>
              <a:gd name="connsiteY13" fmla="*/ 96982 h 1302327"/>
              <a:gd name="connsiteX0" fmla="*/ 748145 w 1330036"/>
              <a:gd name="connsiteY0" fmla="*/ 13855 h 1302327"/>
              <a:gd name="connsiteX1" fmla="*/ 581891 w 1330036"/>
              <a:gd name="connsiteY1" fmla="*/ 374073 h 1302327"/>
              <a:gd name="connsiteX2" fmla="*/ 484909 w 1330036"/>
              <a:gd name="connsiteY2" fmla="*/ 221673 h 1302327"/>
              <a:gd name="connsiteX3" fmla="*/ 166254 w 1330036"/>
              <a:gd name="connsiteY3" fmla="*/ 193964 h 1302327"/>
              <a:gd name="connsiteX4" fmla="*/ 0 w 1330036"/>
              <a:gd name="connsiteY4" fmla="*/ 595746 h 1302327"/>
              <a:gd name="connsiteX5" fmla="*/ 346364 w 1330036"/>
              <a:gd name="connsiteY5" fmla="*/ 706582 h 1302327"/>
              <a:gd name="connsiteX6" fmla="*/ 457200 w 1330036"/>
              <a:gd name="connsiteY6" fmla="*/ 1260764 h 1302327"/>
              <a:gd name="connsiteX7" fmla="*/ 789709 w 1330036"/>
              <a:gd name="connsiteY7" fmla="*/ 1302327 h 1302327"/>
              <a:gd name="connsiteX8" fmla="*/ 789709 w 1330036"/>
              <a:gd name="connsiteY8" fmla="*/ 1039091 h 1302327"/>
              <a:gd name="connsiteX9" fmla="*/ 1025236 w 1330036"/>
              <a:gd name="connsiteY9" fmla="*/ 651164 h 1302327"/>
              <a:gd name="connsiteX10" fmla="*/ 1330036 w 1330036"/>
              <a:gd name="connsiteY10" fmla="*/ 360218 h 1302327"/>
              <a:gd name="connsiteX11" fmla="*/ 1025236 w 1330036"/>
              <a:gd name="connsiteY11" fmla="*/ 13855 h 1302327"/>
              <a:gd name="connsiteX12" fmla="*/ 803564 w 1330036"/>
              <a:gd name="connsiteY12" fmla="*/ 0 h 1302327"/>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0" fmla="*/ 748145 w 1330036"/>
              <a:gd name="connsiteY0" fmla="*/ 0 h 1288472"/>
              <a:gd name="connsiteX1" fmla="*/ 581891 w 1330036"/>
              <a:gd name="connsiteY1" fmla="*/ 360218 h 1288472"/>
              <a:gd name="connsiteX2" fmla="*/ 484909 w 1330036"/>
              <a:gd name="connsiteY2" fmla="*/ 207818 h 1288472"/>
              <a:gd name="connsiteX3" fmla="*/ 166254 w 1330036"/>
              <a:gd name="connsiteY3" fmla="*/ 180109 h 1288472"/>
              <a:gd name="connsiteX4" fmla="*/ 0 w 1330036"/>
              <a:gd name="connsiteY4" fmla="*/ 581891 h 1288472"/>
              <a:gd name="connsiteX5" fmla="*/ 346364 w 1330036"/>
              <a:gd name="connsiteY5" fmla="*/ 692727 h 1288472"/>
              <a:gd name="connsiteX6" fmla="*/ 457200 w 1330036"/>
              <a:gd name="connsiteY6" fmla="*/ 1246909 h 1288472"/>
              <a:gd name="connsiteX7" fmla="*/ 789709 w 1330036"/>
              <a:gd name="connsiteY7" fmla="*/ 1288472 h 1288472"/>
              <a:gd name="connsiteX8" fmla="*/ 789709 w 1330036"/>
              <a:gd name="connsiteY8" fmla="*/ 1025236 h 1288472"/>
              <a:gd name="connsiteX9" fmla="*/ 1025236 w 1330036"/>
              <a:gd name="connsiteY9" fmla="*/ 637309 h 1288472"/>
              <a:gd name="connsiteX10" fmla="*/ 1330036 w 1330036"/>
              <a:gd name="connsiteY10" fmla="*/ 346363 h 1288472"/>
              <a:gd name="connsiteX11" fmla="*/ 1025236 w 1330036"/>
              <a:gd name="connsiteY11" fmla="*/ 0 h 1288472"/>
              <a:gd name="connsiteX12" fmla="*/ 748145 w 1330036"/>
              <a:gd name="connsiteY12" fmla="*/ 0 h 128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0036" h="1288472">
                <a:moveTo>
                  <a:pt x="748145" y="0"/>
                </a:moveTo>
                <a:lnTo>
                  <a:pt x="581891" y="360218"/>
                </a:lnTo>
                <a:lnTo>
                  <a:pt x="484909" y="207818"/>
                </a:lnTo>
                <a:lnTo>
                  <a:pt x="166254" y="180109"/>
                </a:lnTo>
                <a:lnTo>
                  <a:pt x="0" y="581891"/>
                </a:lnTo>
                <a:lnTo>
                  <a:pt x="346364" y="692727"/>
                </a:lnTo>
                <a:lnTo>
                  <a:pt x="457200" y="1246909"/>
                </a:lnTo>
                <a:lnTo>
                  <a:pt x="789709" y="1288472"/>
                </a:lnTo>
                <a:lnTo>
                  <a:pt x="789709" y="1025236"/>
                </a:lnTo>
                <a:lnTo>
                  <a:pt x="1025236" y="637309"/>
                </a:lnTo>
                <a:lnTo>
                  <a:pt x="1330036" y="346363"/>
                </a:lnTo>
                <a:lnTo>
                  <a:pt x="1025236" y="0"/>
                </a:lnTo>
                <a:lnTo>
                  <a:pt x="748145" y="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a:hlinkClick r:id="rId2" action="ppaction://hlinksldjump"/>
          </p:cNvPr>
          <p:cNvSpPr/>
          <p:nvPr/>
        </p:nvSpPr>
        <p:spPr>
          <a:xfrm>
            <a:off x="2006600" y="139700"/>
            <a:ext cx="1003300" cy="2209800"/>
          </a:xfrm>
          <a:custGeom>
            <a:avLst/>
            <a:gdLst>
              <a:gd name="connsiteX0" fmla="*/ 349250 w 1003300"/>
              <a:gd name="connsiteY0" fmla="*/ 12700 h 2209800"/>
              <a:gd name="connsiteX1" fmla="*/ 88900 w 1003300"/>
              <a:gd name="connsiteY1" fmla="*/ 241300 h 2209800"/>
              <a:gd name="connsiteX2" fmla="*/ 120650 w 1003300"/>
              <a:gd name="connsiteY2" fmla="*/ 685800 h 2209800"/>
              <a:gd name="connsiteX3" fmla="*/ 438150 w 1003300"/>
              <a:gd name="connsiteY3" fmla="*/ 908050 h 2209800"/>
              <a:gd name="connsiteX4" fmla="*/ 222250 w 1003300"/>
              <a:gd name="connsiteY4" fmla="*/ 1447800 h 2209800"/>
              <a:gd name="connsiteX5" fmla="*/ 241300 w 1003300"/>
              <a:gd name="connsiteY5" fmla="*/ 1600200 h 2209800"/>
              <a:gd name="connsiteX6" fmla="*/ 311150 w 1003300"/>
              <a:gd name="connsiteY6" fmla="*/ 1720850 h 2209800"/>
              <a:gd name="connsiteX7" fmla="*/ 177800 w 1003300"/>
              <a:gd name="connsiteY7" fmla="*/ 2025650 h 2209800"/>
              <a:gd name="connsiteX8" fmla="*/ 0 w 1003300"/>
              <a:gd name="connsiteY8" fmla="*/ 2063750 h 2209800"/>
              <a:gd name="connsiteX9" fmla="*/ 6350 w 1003300"/>
              <a:gd name="connsiteY9" fmla="*/ 2209800 h 2209800"/>
              <a:gd name="connsiteX10" fmla="*/ 273050 w 1003300"/>
              <a:gd name="connsiteY10" fmla="*/ 2203450 h 2209800"/>
              <a:gd name="connsiteX11" fmla="*/ 482600 w 1003300"/>
              <a:gd name="connsiteY11" fmla="*/ 1841500 h 2209800"/>
              <a:gd name="connsiteX12" fmla="*/ 654050 w 1003300"/>
              <a:gd name="connsiteY12" fmla="*/ 2184400 h 2209800"/>
              <a:gd name="connsiteX13" fmla="*/ 1003300 w 1003300"/>
              <a:gd name="connsiteY13" fmla="*/ 2171700 h 2209800"/>
              <a:gd name="connsiteX14" fmla="*/ 939800 w 1003300"/>
              <a:gd name="connsiteY14" fmla="*/ 1981200 h 2209800"/>
              <a:gd name="connsiteX15" fmla="*/ 793750 w 1003300"/>
              <a:gd name="connsiteY15" fmla="*/ 1949450 h 2209800"/>
              <a:gd name="connsiteX16" fmla="*/ 628650 w 1003300"/>
              <a:gd name="connsiteY16" fmla="*/ 1612900 h 2209800"/>
              <a:gd name="connsiteX17" fmla="*/ 850900 w 1003300"/>
              <a:gd name="connsiteY17" fmla="*/ 1524000 h 2209800"/>
              <a:gd name="connsiteX18" fmla="*/ 825500 w 1003300"/>
              <a:gd name="connsiteY18" fmla="*/ 1276350 h 2209800"/>
              <a:gd name="connsiteX19" fmla="*/ 628650 w 1003300"/>
              <a:gd name="connsiteY19" fmla="*/ 952500 h 2209800"/>
              <a:gd name="connsiteX20" fmla="*/ 869950 w 1003300"/>
              <a:gd name="connsiteY20" fmla="*/ 482600 h 2209800"/>
              <a:gd name="connsiteX21" fmla="*/ 844550 w 1003300"/>
              <a:gd name="connsiteY21" fmla="*/ 107950 h 2209800"/>
              <a:gd name="connsiteX22" fmla="*/ 469900 w 1003300"/>
              <a:gd name="connsiteY22" fmla="*/ 0 h 2209800"/>
              <a:gd name="connsiteX23" fmla="*/ 349250 w 1003300"/>
              <a:gd name="connsiteY23" fmla="*/ 1270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300" h="2209800">
                <a:moveTo>
                  <a:pt x="349250" y="12700"/>
                </a:moveTo>
                <a:lnTo>
                  <a:pt x="88900" y="241300"/>
                </a:lnTo>
                <a:lnTo>
                  <a:pt x="120650" y="685800"/>
                </a:lnTo>
                <a:lnTo>
                  <a:pt x="438150" y="908050"/>
                </a:lnTo>
                <a:lnTo>
                  <a:pt x="222250" y="1447800"/>
                </a:lnTo>
                <a:lnTo>
                  <a:pt x="241300" y="1600200"/>
                </a:lnTo>
                <a:lnTo>
                  <a:pt x="311150" y="1720850"/>
                </a:lnTo>
                <a:lnTo>
                  <a:pt x="177800" y="2025650"/>
                </a:lnTo>
                <a:lnTo>
                  <a:pt x="0" y="2063750"/>
                </a:lnTo>
                <a:lnTo>
                  <a:pt x="6350" y="2209800"/>
                </a:lnTo>
                <a:lnTo>
                  <a:pt x="273050" y="2203450"/>
                </a:lnTo>
                <a:lnTo>
                  <a:pt x="482600" y="1841500"/>
                </a:lnTo>
                <a:lnTo>
                  <a:pt x="654050" y="2184400"/>
                </a:lnTo>
                <a:lnTo>
                  <a:pt x="1003300" y="2171700"/>
                </a:lnTo>
                <a:lnTo>
                  <a:pt x="939800" y="1981200"/>
                </a:lnTo>
                <a:lnTo>
                  <a:pt x="793750" y="1949450"/>
                </a:lnTo>
                <a:lnTo>
                  <a:pt x="628650" y="1612900"/>
                </a:lnTo>
                <a:lnTo>
                  <a:pt x="850900" y="1524000"/>
                </a:lnTo>
                <a:lnTo>
                  <a:pt x="825500" y="1276350"/>
                </a:lnTo>
                <a:lnTo>
                  <a:pt x="628650" y="952500"/>
                </a:lnTo>
                <a:lnTo>
                  <a:pt x="869950" y="482600"/>
                </a:lnTo>
                <a:lnTo>
                  <a:pt x="844550" y="107950"/>
                </a:lnTo>
                <a:lnTo>
                  <a:pt x="469900" y="0"/>
                </a:lnTo>
                <a:lnTo>
                  <a:pt x="349250" y="12700"/>
                </a:lnTo>
                <a:close/>
              </a:path>
            </a:pathLst>
          </a:custGeom>
          <a:solidFill>
            <a:srgbClr val="FFC0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4363667"/>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5800"/>
            <a:ext cx="8229600" cy="3810000"/>
          </a:xfrm>
        </p:spPr>
        <p:txBody>
          <a:bodyPr>
            <a:normAutofit/>
          </a:bodyPr>
          <a:lstStyle/>
          <a:p>
            <a:r>
              <a:rPr lang="en-US" dirty="0" smtClean="0"/>
              <a:t>Step 4b, you chose the grain, you now leave to go back for the fox BY CLICKING ON YOUR OWN GUY OR BY CLICKING ON THE FOX, leads to a game over.</a:t>
            </a:r>
            <a:endParaRPr lang="en-US" dirty="0"/>
          </a:p>
        </p:txBody>
      </p:sp>
    </p:spTree>
    <p:extLst>
      <p:ext uri="{BB962C8B-B14F-4D97-AF65-F5344CB8AC3E}">
        <p14:creationId xmlns:p14="http://schemas.microsoft.com/office/powerpoint/2010/main" val="3074080558"/>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86"/>
          <p:cNvGrpSpPr/>
          <p:nvPr/>
        </p:nvGrpSpPr>
        <p:grpSpPr>
          <a:xfrm>
            <a:off x="7033443" y="5505696"/>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4728473" y="3223998"/>
            <a:ext cx="1668494" cy="2222110"/>
            <a:chOff x="4728473" y="3223998"/>
            <a:chExt cx="1668494" cy="2222110"/>
          </a:xfrm>
        </p:grpSpPr>
        <p:grpSp>
          <p:nvGrpSpPr>
            <p:cNvPr id="192" name="Group 191"/>
            <p:cNvGrpSpPr/>
            <p:nvPr/>
          </p:nvGrpSpPr>
          <p:grpSpPr>
            <a:xfrm>
              <a:off x="4947456" y="3223998"/>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1334468452"/>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86"/>
          <p:cNvGrpSpPr/>
          <p:nvPr/>
        </p:nvGrpSpPr>
        <p:grpSpPr>
          <a:xfrm>
            <a:off x="7033443" y="5505696"/>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p:cNvGrpSpPr/>
          <p:nvPr/>
        </p:nvGrpSpPr>
        <p:grpSpPr>
          <a:xfrm flipH="1">
            <a:off x="7530141" y="4642135"/>
            <a:ext cx="1120191" cy="1171650"/>
            <a:chOff x="1858464" y="2554917"/>
            <a:chExt cx="812927" cy="850271"/>
          </a:xfrm>
        </p:grpSpPr>
        <p:sp>
          <p:nvSpPr>
            <p:cNvPr id="89" name="Freeform 88"/>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1858464" y="2703634"/>
              <a:ext cx="305938" cy="409494"/>
              <a:chOff x="1843828" y="2654403"/>
              <a:chExt cx="305938" cy="409494"/>
            </a:xfrm>
          </p:grpSpPr>
          <p:sp>
            <p:nvSpPr>
              <p:cNvPr id="171" name="Freeform 170"/>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171"/>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172"/>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 name="Oval 95"/>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2340695" y="2611472"/>
              <a:ext cx="330696" cy="231532"/>
              <a:chOff x="2355460" y="2587868"/>
              <a:chExt cx="330696" cy="231532"/>
            </a:xfrm>
          </p:grpSpPr>
          <p:sp>
            <p:nvSpPr>
              <p:cNvPr id="169" name="Freeform 168"/>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Oval 169"/>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8" name="Freeform 97"/>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3" name="Group 162"/>
            <p:cNvGrpSpPr/>
            <p:nvPr/>
          </p:nvGrpSpPr>
          <p:grpSpPr>
            <a:xfrm>
              <a:off x="2437357" y="2666309"/>
              <a:ext cx="69406" cy="69406"/>
              <a:chOff x="2523175" y="1394290"/>
              <a:chExt cx="69406" cy="69406"/>
            </a:xfrm>
          </p:grpSpPr>
          <p:sp>
            <p:nvSpPr>
              <p:cNvPr id="167" name="Oval 166"/>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Oval 167"/>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4" name="Group 163"/>
            <p:cNvGrpSpPr/>
            <p:nvPr/>
          </p:nvGrpSpPr>
          <p:grpSpPr>
            <a:xfrm>
              <a:off x="2516956" y="2651417"/>
              <a:ext cx="69406" cy="69406"/>
              <a:chOff x="2523175" y="1394290"/>
              <a:chExt cx="69406" cy="69406"/>
            </a:xfrm>
          </p:grpSpPr>
          <p:sp>
            <p:nvSpPr>
              <p:cNvPr id="165" name="Oval 16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 name="Group 1"/>
          <p:cNvGrpSpPr/>
          <p:nvPr/>
        </p:nvGrpSpPr>
        <p:grpSpPr>
          <a:xfrm>
            <a:off x="4728473" y="3223998"/>
            <a:ext cx="1668494" cy="2222110"/>
            <a:chOff x="4728473" y="3223998"/>
            <a:chExt cx="1668494" cy="2222110"/>
          </a:xfrm>
        </p:grpSpPr>
        <p:grpSp>
          <p:nvGrpSpPr>
            <p:cNvPr id="192" name="Group 191"/>
            <p:cNvGrpSpPr/>
            <p:nvPr/>
          </p:nvGrpSpPr>
          <p:grpSpPr>
            <a:xfrm>
              <a:off x="4947456" y="3223998"/>
              <a:ext cx="780072" cy="2033118"/>
              <a:chOff x="4029089" y="2298229"/>
              <a:chExt cx="1635050" cy="4261466"/>
            </a:xfrm>
          </p:grpSpPr>
          <p:sp>
            <p:nvSpPr>
              <p:cNvPr id="193" name="Freeform 192"/>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93"/>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p:cNvGrpSpPr/>
              <p:nvPr/>
            </p:nvGrpSpPr>
            <p:grpSpPr>
              <a:xfrm>
                <a:off x="4475823" y="4038992"/>
                <a:ext cx="442695" cy="1204307"/>
                <a:chOff x="1409647" y="3886592"/>
                <a:chExt cx="442695" cy="1204307"/>
              </a:xfrm>
            </p:grpSpPr>
            <p:sp>
              <p:nvSpPr>
                <p:cNvPr id="200" name="Freeform 199"/>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p:cNvGrpSpPr/>
              <p:nvPr/>
            </p:nvGrpSpPr>
            <p:grpSpPr>
              <a:xfrm flipH="1">
                <a:off x="4994228" y="4036801"/>
                <a:ext cx="442695" cy="1204307"/>
                <a:chOff x="4028134" y="4038992"/>
                <a:chExt cx="442695" cy="1204307"/>
              </a:xfrm>
            </p:grpSpPr>
            <p:sp>
              <p:nvSpPr>
                <p:cNvPr id="198" name="Freeform 197"/>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Oval 196"/>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 name="Group 98"/>
            <p:cNvGrpSpPr/>
            <p:nvPr/>
          </p:nvGrpSpPr>
          <p:grpSpPr>
            <a:xfrm>
              <a:off x="4728473" y="3834727"/>
              <a:ext cx="1668494" cy="1611381"/>
              <a:chOff x="1688367" y="2339340"/>
              <a:chExt cx="1668494" cy="1611381"/>
            </a:xfrm>
          </p:grpSpPr>
          <p:sp>
            <p:nvSpPr>
              <p:cNvPr id="100" name="Freeform 99"/>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1688367" y="3065315"/>
                <a:ext cx="1668494" cy="885406"/>
                <a:chOff x="1688367" y="3065315"/>
                <a:chExt cx="1668494" cy="885406"/>
              </a:xfrm>
            </p:grpSpPr>
            <p:sp>
              <p:nvSpPr>
                <p:cNvPr id="103" name="Freeform 102"/>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103"/>
                <p:cNvGrpSpPr/>
                <p:nvPr/>
              </p:nvGrpSpPr>
              <p:grpSpPr>
                <a:xfrm>
                  <a:off x="1770097" y="3662588"/>
                  <a:ext cx="1427235" cy="288133"/>
                  <a:chOff x="1770097" y="3657600"/>
                  <a:chExt cx="1427235" cy="288133"/>
                </a:xfrm>
              </p:grpSpPr>
              <p:sp>
                <p:nvSpPr>
                  <p:cNvPr id="105" name="Rectangle 104"/>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Tree>
    <p:extLst>
      <p:ext uri="{BB962C8B-B14F-4D97-AF65-F5344CB8AC3E}">
        <p14:creationId xmlns:p14="http://schemas.microsoft.com/office/powerpoint/2010/main" val="4242603675"/>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33333E-6 4.91329E-6 L -0.30833 -0.23191 " pathEditMode="relative" rAng="0" ptsTypes="AA">
                                      <p:cBhvr>
                                        <p:cTn id="6" dur="2000" fill="hold"/>
                                        <p:tgtEl>
                                          <p:spTgt spid="2"/>
                                        </p:tgtEl>
                                        <p:attrNameLst>
                                          <p:attrName>ppt_x</p:attrName>
                                          <p:attrName>ppt_y</p:attrName>
                                        </p:attrNameLst>
                                      </p:cBhvr>
                                      <p:rCtr x="-15417" y="-1160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7" name="Group 86"/>
          <p:cNvGrpSpPr/>
          <p:nvPr/>
        </p:nvGrpSpPr>
        <p:grpSpPr>
          <a:xfrm>
            <a:off x="7033443" y="5505696"/>
            <a:ext cx="697543" cy="1081423"/>
            <a:chOff x="2852607" y="2643821"/>
            <a:chExt cx="1921794" cy="2979420"/>
          </a:xfrm>
        </p:grpSpPr>
        <p:grpSp>
          <p:nvGrpSpPr>
            <p:cNvPr id="157" name="Group 156"/>
            <p:cNvGrpSpPr/>
            <p:nvPr/>
          </p:nvGrpSpPr>
          <p:grpSpPr>
            <a:xfrm>
              <a:off x="2852607" y="2643821"/>
              <a:ext cx="1921794" cy="2979420"/>
              <a:chOff x="1905000" y="1463040"/>
              <a:chExt cx="1921794" cy="2979420"/>
            </a:xfrm>
          </p:grpSpPr>
          <p:grpSp>
            <p:nvGrpSpPr>
              <p:cNvPr id="186" name="Group 185"/>
              <p:cNvGrpSpPr/>
              <p:nvPr/>
            </p:nvGrpSpPr>
            <p:grpSpPr>
              <a:xfrm>
                <a:off x="1905000" y="1463040"/>
                <a:ext cx="1921794" cy="2979420"/>
                <a:chOff x="4429191" y="1310640"/>
                <a:chExt cx="1921794" cy="2979420"/>
              </a:xfrm>
            </p:grpSpPr>
            <p:sp>
              <p:nvSpPr>
                <p:cNvPr id="188" name="Freeform 187"/>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188"/>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TextBox 189"/>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91" name="TextBox 190"/>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87" name="Freeform 186"/>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Freeform 157"/>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158"/>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159"/>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160"/>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173"/>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174"/>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175"/>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176"/>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177"/>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178"/>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79"/>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80"/>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183"/>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84"/>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descr="Left:  Group 1"/>
          <p:cNvGrpSpPr/>
          <p:nvPr/>
        </p:nvGrpSpPr>
        <p:grpSpPr>
          <a:xfrm>
            <a:off x="1909103" y="1633559"/>
            <a:ext cx="1668494" cy="2222110"/>
            <a:chOff x="4728473" y="3223998"/>
            <a:chExt cx="1668494" cy="2222110"/>
          </a:xfrm>
        </p:grpSpPr>
        <p:grpSp>
          <p:nvGrpSpPr>
            <p:cNvPr id="90" name="Group 89"/>
            <p:cNvGrpSpPr/>
            <p:nvPr/>
          </p:nvGrpSpPr>
          <p:grpSpPr>
            <a:xfrm>
              <a:off x="4947456" y="3223998"/>
              <a:ext cx="780072" cy="2033118"/>
              <a:chOff x="4029089" y="2298229"/>
              <a:chExt cx="1635050" cy="4261466"/>
            </a:xfrm>
          </p:grpSpPr>
          <p:sp>
            <p:nvSpPr>
              <p:cNvPr id="115" name="Freeform 11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p:cNvGrpSpPr/>
              <p:nvPr/>
            </p:nvGrpSpPr>
            <p:grpSpPr>
              <a:xfrm>
                <a:off x="4475823" y="4038992"/>
                <a:ext cx="442695" cy="1204307"/>
                <a:chOff x="1409647" y="3886592"/>
                <a:chExt cx="442695" cy="1204307"/>
              </a:xfrm>
            </p:grpSpPr>
            <p:sp>
              <p:nvSpPr>
                <p:cNvPr id="122" name="Freeform 12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p:cNvGrpSpPr/>
              <p:nvPr/>
            </p:nvGrpSpPr>
            <p:grpSpPr>
              <a:xfrm flipH="1">
                <a:off x="4994228" y="4036801"/>
                <a:ext cx="442695" cy="1204307"/>
                <a:chOff x="4028134" y="4038992"/>
                <a:chExt cx="442695" cy="1204307"/>
              </a:xfrm>
            </p:grpSpPr>
            <p:sp>
              <p:nvSpPr>
                <p:cNvPr id="120" name="Freeform 11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9" name="Oval 11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7" name="Group 106"/>
            <p:cNvGrpSpPr/>
            <p:nvPr/>
          </p:nvGrpSpPr>
          <p:grpSpPr>
            <a:xfrm>
              <a:off x="4728473" y="3834727"/>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688367" y="3065315"/>
                <a:ext cx="1668494" cy="885406"/>
                <a:chOff x="1688367" y="3065315"/>
                <a:chExt cx="1668494" cy="885406"/>
              </a:xfrm>
            </p:grpSpPr>
            <p:sp>
              <p:nvSpPr>
                <p:cNvPr id="111" name="Freeform 1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770097" y="3662588"/>
                  <a:ext cx="1427235" cy="288133"/>
                  <a:chOff x="1770097" y="3657600"/>
                  <a:chExt cx="1427235" cy="288133"/>
                </a:xfrm>
              </p:grpSpPr>
              <p:sp>
                <p:nvSpPr>
                  <p:cNvPr id="113" name="Rectangle 1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24" name="Group 123"/>
          <p:cNvGrpSpPr/>
          <p:nvPr/>
        </p:nvGrpSpPr>
        <p:grpSpPr>
          <a:xfrm>
            <a:off x="7033729" y="5506387"/>
            <a:ext cx="697543" cy="1081423"/>
            <a:chOff x="2852607" y="2643821"/>
            <a:chExt cx="1921794" cy="2979420"/>
          </a:xfrm>
        </p:grpSpPr>
        <p:grpSp>
          <p:nvGrpSpPr>
            <p:cNvPr id="125" name="Group 124"/>
            <p:cNvGrpSpPr/>
            <p:nvPr/>
          </p:nvGrpSpPr>
          <p:grpSpPr>
            <a:xfrm>
              <a:off x="2852607" y="2643821"/>
              <a:ext cx="1921794" cy="2979420"/>
              <a:chOff x="1905000" y="1463040"/>
              <a:chExt cx="1921794" cy="2979420"/>
            </a:xfrm>
          </p:grpSpPr>
          <p:grpSp>
            <p:nvGrpSpPr>
              <p:cNvPr id="142" name="Group 141"/>
              <p:cNvGrpSpPr/>
              <p:nvPr/>
            </p:nvGrpSpPr>
            <p:grpSpPr>
              <a:xfrm>
                <a:off x="1905000" y="1463040"/>
                <a:ext cx="1921794" cy="2979420"/>
                <a:chOff x="4429191" y="1310640"/>
                <a:chExt cx="1921794" cy="2979420"/>
              </a:xfrm>
            </p:grpSpPr>
            <p:sp>
              <p:nvSpPr>
                <p:cNvPr id="144" name="Freeform 143"/>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147" name="TextBox 146"/>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143" name="Freeform 142"/>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6" name="Freeform 125"/>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Freeform 136"/>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137"/>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138"/>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Freeform 140"/>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p:cNvGrpSpPr/>
          <p:nvPr/>
        </p:nvGrpSpPr>
        <p:grpSpPr>
          <a:xfrm>
            <a:off x="7105869" y="5593940"/>
            <a:ext cx="431006" cy="371475"/>
            <a:chOff x="466725" y="2374106"/>
            <a:chExt cx="431006" cy="371475"/>
          </a:xfrm>
        </p:grpSpPr>
        <p:sp>
          <p:nvSpPr>
            <p:cNvPr id="149" name="Freeform 148"/>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149"/>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150"/>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201"/>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3" name="Freeform 202"/>
          <p:cNvSpPr/>
          <p:nvPr/>
        </p:nvSpPr>
        <p:spPr>
          <a:xfrm>
            <a:off x="7117775" y="5596321"/>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Freeform 203"/>
          <p:cNvSpPr/>
          <p:nvPr/>
        </p:nvSpPr>
        <p:spPr>
          <a:xfrm>
            <a:off x="7107022" y="5594119"/>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reeform 204"/>
          <p:cNvSpPr/>
          <p:nvPr/>
        </p:nvSpPr>
        <p:spPr>
          <a:xfrm>
            <a:off x="7188419" y="5724115"/>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205"/>
          <p:cNvSpPr/>
          <p:nvPr/>
        </p:nvSpPr>
        <p:spPr>
          <a:xfrm>
            <a:off x="7299609" y="5680348"/>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206"/>
          <p:cNvSpPr/>
          <p:nvPr/>
        </p:nvSpPr>
        <p:spPr>
          <a:xfrm>
            <a:off x="7248744" y="5775709"/>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207"/>
          <p:cNvSpPr/>
          <p:nvPr/>
        </p:nvSpPr>
        <p:spPr>
          <a:xfrm>
            <a:off x="7340819" y="5768565"/>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Freeform 208"/>
          <p:cNvSpPr/>
          <p:nvPr/>
        </p:nvSpPr>
        <p:spPr>
          <a:xfrm>
            <a:off x="7258269" y="5736815"/>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ame 209"/>
          <p:cNvSpPr/>
          <p:nvPr/>
        </p:nvSpPr>
        <p:spPr>
          <a:xfrm>
            <a:off x="6539914" y="4946362"/>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11" name="Group 210"/>
          <p:cNvGrpSpPr/>
          <p:nvPr/>
        </p:nvGrpSpPr>
        <p:grpSpPr>
          <a:xfrm flipH="1">
            <a:off x="7531678" y="4638984"/>
            <a:ext cx="1120191" cy="1171650"/>
            <a:chOff x="1858464" y="2554917"/>
            <a:chExt cx="812927" cy="850271"/>
          </a:xfrm>
        </p:grpSpPr>
        <p:sp>
          <p:nvSpPr>
            <p:cNvPr id="212" name="Freeform 211"/>
            <p:cNvSpPr/>
            <p:nvPr/>
          </p:nvSpPr>
          <p:spPr>
            <a:xfrm>
              <a:off x="2525637" y="2781833"/>
              <a:ext cx="44896" cy="135973"/>
            </a:xfrm>
            <a:custGeom>
              <a:avLst/>
              <a:gdLst>
                <a:gd name="connsiteX0" fmla="*/ 16668 w 73818"/>
                <a:gd name="connsiteY0" fmla="*/ 0 h 114300"/>
                <a:gd name="connsiteX1" fmla="*/ 0 w 73818"/>
                <a:gd name="connsiteY1" fmla="*/ 100013 h 114300"/>
                <a:gd name="connsiteX2" fmla="*/ 73818 w 73818"/>
                <a:gd name="connsiteY2" fmla="*/ 114300 h 114300"/>
                <a:gd name="connsiteX3" fmla="*/ 16668 w 73818"/>
                <a:gd name="connsiteY3" fmla="*/ 0 h 114300"/>
                <a:gd name="connsiteX0" fmla="*/ 19736 w 76886"/>
                <a:gd name="connsiteY0" fmla="*/ 0 h 114300"/>
                <a:gd name="connsiteX1" fmla="*/ 3068 w 76886"/>
                <a:gd name="connsiteY1" fmla="*/ 100013 h 114300"/>
                <a:gd name="connsiteX2" fmla="*/ 76886 w 76886"/>
                <a:gd name="connsiteY2" fmla="*/ 114300 h 114300"/>
                <a:gd name="connsiteX3" fmla="*/ 19736 w 76886"/>
                <a:gd name="connsiteY3" fmla="*/ 0 h 114300"/>
                <a:gd name="connsiteX0" fmla="*/ 19736 w 76886"/>
                <a:gd name="connsiteY0" fmla="*/ 0 h 123215"/>
                <a:gd name="connsiteX1" fmla="*/ 3068 w 76886"/>
                <a:gd name="connsiteY1" fmla="*/ 100013 h 123215"/>
                <a:gd name="connsiteX2" fmla="*/ 76886 w 76886"/>
                <a:gd name="connsiteY2" fmla="*/ 114300 h 123215"/>
                <a:gd name="connsiteX3" fmla="*/ 19736 w 76886"/>
                <a:gd name="connsiteY3" fmla="*/ 0 h 123215"/>
                <a:gd name="connsiteX0" fmla="*/ 19736 w 53073"/>
                <a:gd name="connsiteY0" fmla="*/ 0 h 120959"/>
                <a:gd name="connsiteX1" fmla="*/ 3068 w 53073"/>
                <a:gd name="connsiteY1" fmla="*/ 100013 h 120959"/>
                <a:gd name="connsiteX2" fmla="*/ 53073 w 53073"/>
                <a:gd name="connsiteY2" fmla="*/ 107157 h 120959"/>
                <a:gd name="connsiteX3" fmla="*/ 19736 w 53073"/>
                <a:gd name="connsiteY3" fmla="*/ 0 h 120959"/>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4838"/>
                <a:gd name="connsiteX1" fmla="*/ 3068 w 53073"/>
                <a:gd name="connsiteY1" fmla="*/ 100013 h 124838"/>
                <a:gd name="connsiteX2" fmla="*/ 53073 w 53073"/>
                <a:gd name="connsiteY2" fmla="*/ 107157 h 124838"/>
                <a:gd name="connsiteX3" fmla="*/ 19736 w 53073"/>
                <a:gd name="connsiteY3" fmla="*/ 0 h 124838"/>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9736 w 53073"/>
                <a:gd name="connsiteY0" fmla="*/ 0 h 128713"/>
                <a:gd name="connsiteX1" fmla="*/ 3068 w 53073"/>
                <a:gd name="connsiteY1" fmla="*/ 100013 h 128713"/>
                <a:gd name="connsiteX2" fmla="*/ 53073 w 53073"/>
                <a:gd name="connsiteY2" fmla="*/ 107157 h 128713"/>
                <a:gd name="connsiteX3" fmla="*/ 19736 w 53073"/>
                <a:gd name="connsiteY3" fmla="*/ 0 h 128713"/>
                <a:gd name="connsiteX0" fmla="*/ 11559 w 44896"/>
                <a:gd name="connsiteY0" fmla="*/ 0 h 135973"/>
                <a:gd name="connsiteX1" fmla="*/ 4416 w 44896"/>
                <a:gd name="connsiteY1" fmla="*/ 111919 h 135973"/>
                <a:gd name="connsiteX2" fmla="*/ 44896 w 44896"/>
                <a:gd name="connsiteY2" fmla="*/ 107157 h 135973"/>
                <a:gd name="connsiteX3" fmla="*/ 11559 w 44896"/>
                <a:gd name="connsiteY3" fmla="*/ 0 h 135973"/>
              </a:gdLst>
              <a:ahLst/>
              <a:cxnLst>
                <a:cxn ang="0">
                  <a:pos x="connsiteX0" y="connsiteY0"/>
                </a:cxn>
                <a:cxn ang="0">
                  <a:pos x="connsiteX1" y="connsiteY1"/>
                </a:cxn>
                <a:cxn ang="0">
                  <a:pos x="connsiteX2" y="connsiteY2"/>
                </a:cxn>
                <a:cxn ang="0">
                  <a:pos x="connsiteX3" y="connsiteY3"/>
                </a:cxn>
              </a:cxnLst>
              <a:rect l="l" t="t" r="r" b="b"/>
              <a:pathLst>
                <a:path w="44896" h="135973">
                  <a:moveTo>
                    <a:pt x="11559" y="0"/>
                  </a:moveTo>
                  <a:cubicBezTo>
                    <a:pt x="6003" y="33338"/>
                    <a:pt x="-6697" y="78581"/>
                    <a:pt x="4416" y="111919"/>
                  </a:cubicBezTo>
                  <a:cubicBezTo>
                    <a:pt x="29022" y="157162"/>
                    <a:pt x="41721" y="128589"/>
                    <a:pt x="44896" y="107157"/>
                  </a:cubicBezTo>
                  <a:cubicBezTo>
                    <a:pt x="26640" y="35719"/>
                    <a:pt x="22671" y="35719"/>
                    <a:pt x="11559" y="0"/>
                  </a:cubicBez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212"/>
            <p:cNvSpPr/>
            <p:nvPr/>
          </p:nvSpPr>
          <p:spPr>
            <a:xfrm rot="724376">
              <a:off x="2270601" y="2554917"/>
              <a:ext cx="248390" cy="228259"/>
            </a:xfrm>
            <a:custGeom>
              <a:avLst/>
              <a:gdLst>
                <a:gd name="connsiteX0" fmla="*/ 304800 w 304800"/>
                <a:gd name="connsiteY0" fmla="*/ 114300 h 209550"/>
                <a:gd name="connsiteX1" fmla="*/ 147637 w 304800"/>
                <a:gd name="connsiteY1" fmla="*/ 0 h 209550"/>
                <a:gd name="connsiteX2" fmla="*/ 0 w 304800"/>
                <a:gd name="connsiteY2" fmla="*/ 47625 h 209550"/>
                <a:gd name="connsiteX3" fmla="*/ 83343 w 304800"/>
                <a:gd name="connsiteY3" fmla="*/ 88106 h 209550"/>
                <a:gd name="connsiteX4" fmla="*/ 14287 w 304800"/>
                <a:gd name="connsiteY4" fmla="*/ 123825 h 209550"/>
                <a:gd name="connsiteX5" fmla="*/ 95250 w 304800"/>
                <a:gd name="connsiteY5" fmla="*/ 142875 h 209550"/>
                <a:gd name="connsiteX6" fmla="*/ 23812 w 304800"/>
                <a:gd name="connsiteY6" fmla="*/ 209550 h 209550"/>
                <a:gd name="connsiteX7" fmla="*/ 161925 w 304800"/>
                <a:gd name="connsiteY7" fmla="*/ 200025 h 209550"/>
                <a:gd name="connsiteX8" fmla="*/ 304800 w 304800"/>
                <a:gd name="connsiteY8" fmla="*/ 114300 h 209550"/>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2869 h 188119"/>
                <a:gd name="connsiteX1" fmla="*/ 200024 w 304800"/>
                <a:gd name="connsiteY1" fmla="*/ 0 h 188119"/>
                <a:gd name="connsiteX2" fmla="*/ 0 w 304800"/>
                <a:gd name="connsiteY2" fmla="*/ 26194 h 188119"/>
                <a:gd name="connsiteX3" fmla="*/ 83343 w 304800"/>
                <a:gd name="connsiteY3" fmla="*/ 66675 h 188119"/>
                <a:gd name="connsiteX4" fmla="*/ 14287 w 304800"/>
                <a:gd name="connsiteY4" fmla="*/ 102394 h 188119"/>
                <a:gd name="connsiteX5" fmla="*/ 95250 w 304800"/>
                <a:gd name="connsiteY5" fmla="*/ 121444 h 188119"/>
                <a:gd name="connsiteX6" fmla="*/ 23812 w 304800"/>
                <a:gd name="connsiteY6" fmla="*/ 188119 h 188119"/>
                <a:gd name="connsiteX7" fmla="*/ 161925 w 304800"/>
                <a:gd name="connsiteY7" fmla="*/ 178594 h 188119"/>
                <a:gd name="connsiteX8" fmla="*/ 304800 w 304800"/>
                <a:gd name="connsiteY8" fmla="*/ 92869 h 188119"/>
                <a:gd name="connsiteX0" fmla="*/ 304800 w 304800"/>
                <a:gd name="connsiteY0" fmla="*/ 93198 h 188448"/>
                <a:gd name="connsiteX1" fmla="*/ 200024 w 304800"/>
                <a:gd name="connsiteY1" fmla="*/ 329 h 188448"/>
                <a:gd name="connsiteX2" fmla="*/ 0 w 304800"/>
                <a:gd name="connsiteY2" fmla="*/ 26523 h 188448"/>
                <a:gd name="connsiteX3" fmla="*/ 83343 w 304800"/>
                <a:gd name="connsiteY3" fmla="*/ 67004 h 188448"/>
                <a:gd name="connsiteX4" fmla="*/ 14287 w 304800"/>
                <a:gd name="connsiteY4" fmla="*/ 102723 h 188448"/>
                <a:gd name="connsiteX5" fmla="*/ 95250 w 304800"/>
                <a:gd name="connsiteY5" fmla="*/ 121773 h 188448"/>
                <a:gd name="connsiteX6" fmla="*/ 23812 w 304800"/>
                <a:gd name="connsiteY6" fmla="*/ 188448 h 188448"/>
                <a:gd name="connsiteX7" fmla="*/ 161925 w 304800"/>
                <a:gd name="connsiteY7" fmla="*/ 178923 h 188448"/>
                <a:gd name="connsiteX8" fmla="*/ 304800 w 304800"/>
                <a:gd name="connsiteY8" fmla="*/ 93198 h 188448"/>
                <a:gd name="connsiteX0" fmla="*/ 304800 w 304800"/>
                <a:gd name="connsiteY0" fmla="*/ 109729 h 204979"/>
                <a:gd name="connsiteX1" fmla="*/ 192881 w 304800"/>
                <a:gd name="connsiteY1" fmla="*/ 191 h 204979"/>
                <a:gd name="connsiteX2" fmla="*/ 0 w 304800"/>
                <a:gd name="connsiteY2" fmla="*/ 43054 h 204979"/>
                <a:gd name="connsiteX3" fmla="*/ 83343 w 304800"/>
                <a:gd name="connsiteY3" fmla="*/ 83535 h 204979"/>
                <a:gd name="connsiteX4" fmla="*/ 14287 w 304800"/>
                <a:gd name="connsiteY4" fmla="*/ 119254 h 204979"/>
                <a:gd name="connsiteX5" fmla="*/ 95250 w 304800"/>
                <a:gd name="connsiteY5" fmla="*/ 138304 h 204979"/>
                <a:gd name="connsiteX6" fmla="*/ 23812 w 304800"/>
                <a:gd name="connsiteY6" fmla="*/ 204979 h 204979"/>
                <a:gd name="connsiteX7" fmla="*/ 161925 w 304800"/>
                <a:gd name="connsiteY7" fmla="*/ 195454 h 204979"/>
                <a:gd name="connsiteX8" fmla="*/ 304800 w 304800"/>
                <a:gd name="connsiteY8" fmla="*/ 109729 h 204979"/>
                <a:gd name="connsiteX0" fmla="*/ 304800 w 304800"/>
                <a:gd name="connsiteY0" fmla="*/ 111707 h 206957"/>
                <a:gd name="connsiteX1" fmla="*/ 192881 w 304800"/>
                <a:gd name="connsiteY1" fmla="*/ 2169 h 206957"/>
                <a:gd name="connsiteX2" fmla="*/ 0 w 304800"/>
                <a:gd name="connsiteY2" fmla="*/ 45032 h 206957"/>
                <a:gd name="connsiteX3" fmla="*/ 83343 w 304800"/>
                <a:gd name="connsiteY3" fmla="*/ 85513 h 206957"/>
                <a:gd name="connsiteX4" fmla="*/ 14287 w 304800"/>
                <a:gd name="connsiteY4" fmla="*/ 121232 h 206957"/>
                <a:gd name="connsiteX5" fmla="*/ 95250 w 304800"/>
                <a:gd name="connsiteY5" fmla="*/ 140282 h 206957"/>
                <a:gd name="connsiteX6" fmla="*/ 23812 w 304800"/>
                <a:gd name="connsiteY6" fmla="*/ 206957 h 206957"/>
                <a:gd name="connsiteX7" fmla="*/ 161925 w 304800"/>
                <a:gd name="connsiteY7" fmla="*/ 197432 h 206957"/>
                <a:gd name="connsiteX8" fmla="*/ 304800 w 304800"/>
                <a:gd name="connsiteY8" fmla="*/ 111707 h 20695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83912 w 305369"/>
                <a:gd name="connsiteY3" fmla="*/ 86693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95819 w 305369"/>
                <a:gd name="connsiteY5" fmla="*/ 141462 h 208137"/>
                <a:gd name="connsiteX6" fmla="*/ 24381 w 305369"/>
                <a:gd name="connsiteY6" fmla="*/ 208137 h 208137"/>
                <a:gd name="connsiteX7" fmla="*/ 162494 w 305369"/>
                <a:gd name="connsiteY7" fmla="*/ 198612 h 208137"/>
                <a:gd name="connsiteX8" fmla="*/ 305369 w 305369"/>
                <a:gd name="connsiteY8" fmla="*/ 112887 h 208137"/>
                <a:gd name="connsiteX0" fmla="*/ 305369 w 305369"/>
                <a:gd name="connsiteY0" fmla="*/ 112887 h 208137"/>
                <a:gd name="connsiteX1" fmla="*/ 193450 w 305369"/>
                <a:gd name="connsiteY1" fmla="*/ 3349 h 208137"/>
                <a:gd name="connsiteX2" fmla="*/ 569 w 305369"/>
                <a:gd name="connsiteY2" fmla="*/ 46212 h 208137"/>
                <a:gd name="connsiteX3" fmla="*/ 62480 w 305369"/>
                <a:gd name="connsiteY3" fmla="*/ 70024 h 208137"/>
                <a:gd name="connsiteX4" fmla="*/ 14856 w 305369"/>
                <a:gd name="connsiteY4" fmla="*/ 122412 h 208137"/>
                <a:gd name="connsiteX5" fmla="*/ 55338 w 305369"/>
                <a:gd name="connsiteY5" fmla="*/ 139081 h 208137"/>
                <a:gd name="connsiteX6" fmla="*/ 24381 w 305369"/>
                <a:gd name="connsiteY6" fmla="*/ 208137 h 208137"/>
                <a:gd name="connsiteX7" fmla="*/ 162494 w 305369"/>
                <a:gd name="connsiteY7" fmla="*/ 198612 h 208137"/>
                <a:gd name="connsiteX8" fmla="*/ 305369 w 305369"/>
                <a:gd name="connsiteY8" fmla="*/ 112887 h 208137"/>
                <a:gd name="connsiteX0" fmla="*/ 296359 w 296359"/>
                <a:gd name="connsiteY0" fmla="*/ 115182 h 210432"/>
                <a:gd name="connsiteX1" fmla="*/ 184440 w 296359"/>
                <a:gd name="connsiteY1" fmla="*/ 5644 h 210432"/>
                <a:gd name="connsiteX2" fmla="*/ 43947 w 296359"/>
                <a:gd name="connsiteY2" fmla="*/ 31838 h 210432"/>
                <a:gd name="connsiteX3" fmla="*/ 53470 w 296359"/>
                <a:gd name="connsiteY3" fmla="*/ 72319 h 210432"/>
                <a:gd name="connsiteX4" fmla="*/ 5846 w 296359"/>
                <a:gd name="connsiteY4" fmla="*/ 124707 h 210432"/>
                <a:gd name="connsiteX5" fmla="*/ 46328 w 296359"/>
                <a:gd name="connsiteY5" fmla="*/ 141376 h 210432"/>
                <a:gd name="connsiteX6" fmla="*/ 15371 w 296359"/>
                <a:gd name="connsiteY6" fmla="*/ 210432 h 210432"/>
                <a:gd name="connsiteX7" fmla="*/ 153484 w 296359"/>
                <a:gd name="connsiteY7" fmla="*/ 200907 h 210432"/>
                <a:gd name="connsiteX8" fmla="*/ 296359 w 296359"/>
                <a:gd name="connsiteY8" fmla="*/ 115182 h 210432"/>
                <a:gd name="connsiteX0" fmla="*/ 293625 w 293625"/>
                <a:gd name="connsiteY0" fmla="*/ 115182 h 210432"/>
                <a:gd name="connsiteX1" fmla="*/ 181706 w 293625"/>
                <a:gd name="connsiteY1" fmla="*/ 5644 h 210432"/>
                <a:gd name="connsiteX2" fmla="*/ 41213 w 293625"/>
                <a:gd name="connsiteY2" fmla="*/ 31838 h 210432"/>
                <a:gd name="connsiteX3" fmla="*/ 79311 w 293625"/>
                <a:gd name="connsiteY3" fmla="*/ 72319 h 210432"/>
                <a:gd name="connsiteX4" fmla="*/ 3112 w 293625"/>
                <a:gd name="connsiteY4" fmla="*/ 124707 h 210432"/>
                <a:gd name="connsiteX5" fmla="*/ 43594 w 293625"/>
                <a:gd name="connsiteY5" fmla="*/ 141376 h 210432"/>
                <a:gd name="connsiteX6" fmla="*/ 12637 w 293625"/>
                <a:gd name="connsiteY6" fmla="*/ 210432 h 210432"/>
                <a:gd name="connsiteX7" fmla="*/ 150750 w 293625"/>
                <a:gd name="connsiteY7" fmla="*/ 200907 h 210432"/>
                <a:gd name="connsiteX8" fmla="*/ 293625 w 293625"/>
                <a:gd name="connsiteY8" fmla="*/ 115182 h 210432"/>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19957"/>
                <a:gd name="connsiteX1" fmla="*/ 181706 w 293625"/>
                <a:gd name="connsiteY1" fmla="*/ 5644 h 219957"/>
                <a:gd name="connsiteX2" fmla="*/ 41213 w 293625"/>
                <a:gd name="connsiteY2" fmla="*/ 31838 h 219957"/>
                <a:gd name="connsiteX3" fmla="*/ 79311 w 293625"/>
                <a:gd name="connsiteY3" fmla="*/ 72319 h 219957"/>
                <a:gd name="connsiteX4" fmla="*/ 3112 w 293625"/>
                <a:gd name="connsiteY4" fmla="*/ 124707 h 219957"/>
                <a:gd name="connsiteX5" fmla="*/ 43594 w 293625"/>
                <a:gd name="connsiteY5" fmla="*/ 141376 h 219957"/>
                <a:gd name="connsiteX6" fmla="*/ 15019 w 293625"/>
                <a:gd name="connsiteY6" fmla="*/ 219957 h 219957"/>
                <a:gd name="connsiteX7" fmla="*/ 150750 w 293625"/>
                <a:gd name="connsiteY7" fmla="*/ 200907 h 219957"/>
                <a:gd name="connsiteX8" fmla="*/ 293625 w 293625"/>
                <a:gd name="connsiteY8" fmla="*/ 115182 h 219957"/>
                <a:gd name="connsiteX0" fmla="*/ 293625 w 293625"/>
                <a:gd name="connsiteY0" fmla="*/ 115182 h 228259"/>
                <a:gd name="connsiteX1" fmla="*/ 181706 w 293625"/>
                <a:gd name="connsiteY1" fmla="*/ 5644 h 228259"/>
                <a:gd name="connsiteX2" fmla="*/ 41213 w 293625"/>
                <a:gd name="connsiteY2" fmla="*/ 31838 h 228259"/>
                <a:gd name="connsiteX3" fmla="*/ 79311 w 293625"/>
                <a:gd name="connsiteY3" fmla="*/ 72319 h 228259"/>
                <a:gd name="connsiteX4" fmla="*/ 3112 w 293625"/>
                <a:gd name="connsiteY4" fmla="*/ 124707 h 228259"/>
                <a:gd name="connsiteX5" fmla="*/ 43594 w 293625"/>
                <a:gd name="connsiteY5" fmla="*/ 141376 h 228259"/>
                <a:gd name="connsiteX6" fmla="*/ 15019 w 293625"/>
                <a:gd name="connsiteY6" fmla="*/ 219957 h 228259"/>
                <a:gd name="connsiteX7" fmla="*/ 150750 w 293625"/>
                <a:gd name="connsiteY7" fmla="*/ 200907 h 228259"/>
                <a:gd name="connsiteX8" fmla="*/ 293625 w 293625"/>
                <a:gd name="connsiteY8" fmla="*/ 115182 h 228259"/>
                <a:gd name="connsiteX0" fmla="*/ 241237 w 241237"/>
                <a:gd name="connsiteY0" fmla="*/ 134232 h 228259"/>
                <a:gd name="connsiteX1" fmla="*/ 181706 w 241237"/>
                <a:gd name="connsiteY1" fmla="*/ 5644 h 228259"/>
                <a:gd name="connsiteX2" fmla="*/ 41213 w 241237"/>
                <a:gd name="connsiteY2" fmla="*/ 31838 h 228259"/>
                <a:gd name="connsiteX3" fmla="*/ 79311 w 241237"/>
                <a:gd name="connsiteY3" fmla="*/ 72319 h 228259"/>
                <a:gd name="connsiteX4" fmla="*/ 3112 w 241237"/>
                <a:gd name="connsiteY4" fmla="*/ 124707 h 228259"/>
                <a:gd name="connsiteX5" fmla="*/ 43594 w 241237"/>
                <a:gd name="connsiteY5" fmla="*/ 141376 h 228259"/>
                <a:gd name="connsiteX6" fmla="*/ 15019 w 241237"/>
                <a:gd name="connsiteY6" fmla="*/ 219957 h 228259"/>
                <a:gd name="connsiteX7" fmla="*/ 150750 w 241237"/>
                <a:gd name="connsiteY7" fmla="*/ 200907 h 228259"/>
                <a:gd name="connsiteX8" fmla="*/ 241237 w 241237"/>
                <a:gd name="connsiteY8" fmla="*/ 134232 h 228259"/>
                <a:gd name="connsiteX0" fmla="*/ 241237 w 248390"/>
                <a:gd name="connsiteY0" fmla="*/ 134232 h 228259"/>
                <a:gd name="connsiteX1" fmla="*/ 181706 w 248390"/>
                <a:gd name="connsiteY1" fmla="*/ 5644 h 228259"/>
                <a:gd name="connsiteX2" fmla="*/ 41213 w 248390"/>
                <a:gd name="connsiteY2" fmla="*/ 31838 h 228259"/>
                <a:gd name="connsiteX3" fmla="*/ 79311 w 248390"/>
                <a:gd name="connsiteY3" fmla="*/ 72319 h 228259"/>
                <a:gd name="connsiteX4" fmla="*/ 3112 w 248390"/>
                <a:gd name="connsiteY4" fmla="*/ 124707 h 228259"/>
                <a:gd name="connsiteX5" fmla="*/ 43594 w 248390"/>
                <a:gd name="connsiteY5" fmla="*/ 141376 h 228259"/>
                <a:gd name="connsiteX6" fmla="*/ 15019 w 248390"/>
                <a:gd name="connsiteY6" fmla="*/ 219957 h 228259"/>
                <a:gd name="connsiteX7" fmla="*/ 150750 w 248390"/>
                <a:gd name="connsiteY7" fmla="*/ 200907 h 228259"/>
                <a:gd name="connsiteX8" fmla="*/ 241237 w 248390"/>
                <a:gd name="connsiteY8" fmla="*/ 134232 h 22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390" h="228259">
                  <a:moveTo>
                    <a:pt x="241237" y="134232"/>
                  </a:moveTo>
                  <a:cubicBezTo>
                    <a:pt x="256319" y="93751"/>
                    <a:pt x="252350" y="24693"/>
                    <a:pt x="181706" y="5644"/>
                  </a:cubicBezTo>
                  <a:cubicBezTo>
                    <a:pt x="91218" y="-7057"/>
                    <a:pt x="31688" y="1676"/>
                    <a:pt x="41213" y="31838"/>
                  </a:cubicBezTo>
                  <a:cubicBezTo>
                    <a:pt x="57087" y="54857"/>
                    <a:pt x="51530" y="58825"/>
                    <a:pt x="79311" y="72319"/>
                  </a:cubicBezTo>
                  <a:cubicBezTo>
                    <a:pt x="30098" y="89782"/>
                    <a:pt x="-11970" y="107244"/>
                    <a:pt x="3112" y="124707"/>
                  </a:cubicBezTo>
                  <a:cubicBezTo>
                    <a:pt x="18193" y="147726"/>
                    <a:pt x="16606" y="135026"/>
                    <a:pt x="43594" y="141376"/>
                  </a:cubicBezTo>
                  <a:cubicBezTo>
                    <a:pt x="34069" y="167570"/>
                    <a:pt x="-4031" y="193763"/>
                    <a:pt x="15019" y="219957"/>
                  </a:cubicBezTo>
                  <a:cubicBezTo>
                    <a:pt x="43594" y="244563"/>
                    <a:pt x="105506" y="207257"/>
                    <a:pt x="150750" y="200907"/>
                  </a:cubicBezTo>
                  <a:lnTo>
                    <a:pt x="241237" y="134232"/>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213"/>
            <p:cNvSpPr/>
            <p:nvPr/>
          </p:nvSpPr>
          <p:spPr>
            <a:xfrm>
              <a:off x="2305050" y="2726531"/>
              <a:ext cx="130969" cy="197644"/>
            </a:xfrm>
            <a:custGeom>
              <a:avLst/>
              <a:gdLst>
                <a:gd name="connsiteX0" fmla="*/ 130969 w 130969"/>
                <a:gd name="connsiteY0" fmla="*/ 0 h 197644"/>
                <a:gd name="connsiteX1" fmla="*/ 0 w 130969"/>
                <a:gd name="connsiteY1" fmla="*/ 197644 h 197644"/>
              </a:gdLst>
              <a:ahLst/>
              <a:cxnLst>
                <a:cxn ang="0">
                  <a:pos x="connsiteX0" y="connsiteY0"/>
                </a:cxn>
                <a:cxn ang="0">
                  <a:pos x="connsiteX1" y="connsiteY1"/>
                </a:cxn>
              </a:cxnLst>
              <a:rect l="l" t="t" r="r" b="b"/>
              <a:pathLst>
                <a:path w="130969" h="197644">
                  <a:moveTo>
                    <a:pt x="130969" y="0"/>
                  </a:moveTo>
                  <a:lnTo>
                    <a:pt x="0" y="19764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214"/>
            <p:cNvSpPr/>
            <p:nvPr/>
          </p:nvSpPr>
          <p:spPr>
            <a:xfrm>
              <a:off x="2109788"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215"/>
            <p:cNvSpPr/>
            <p:nvPr/>
          </p:nvSpPr>
          <p:spPr>
            <a:xfrm>
              <a:off x="2235540" y="3150394"/>
              <a:ext cx="61912" cy="254794"/>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7" name="Group 216"/>
            <p:cNvGrpSpPr/>
            <p:nvPr/>
          </p:nvGrpSpPr>
          <p:grpSpPr>
            <a:xfrm>
              <a:off x="1858464" y="2703634"/>
              <a:ext cx="305938" cy="409494"/>
              <a:chOff x="1843828" y="2654403"/>
              <a:chExt cx="305938" cy="409494"/>
            </a:xfrm>
          </p:grpSpPr>
          <p:sp>
            <p:nvSpPr>
              <p:cNvPr id="229" name="Freeform 228"/>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229"/>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1" name="Freeform 230"/>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8" name="Oval 217"/>
            <p:cNvSpPr/>
            <p:nvPr/>
          </p:nvSpPr>
          <p:spPr>
            <a:xfrm>
              <a:off x="2011433" y="2819400"/>
              <a:ext cx="414412" cy="41441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2340695" y="2611472"/>
              <a:ext cx="330696" cy="231532"/>
              <a:chOff x="2355460" y="2587868"/>
              <a:chExt cx="330696" cy="231532"/>
            </a:xfrm>
          </p:grpSpPr>
          <p:sp>
            <p:nvSpPr>
              <p:cNvPr id="227" name="Freeform 226"/>
              <p:cNvSpPr/>
              <p:nvPr/>
            </p:nvSpPr>
            <p:spPr>
              <a:xfrm rot="1503225">
                <a:off x="2516098" y="2723843"/>
                <a:ext cx="170058" cy="85029"/>
              </a:xfrm>
              <a:custGeom>
                <a:avLst/>
                <a:gdLst>
                  <a:gd name="connsiteX0" fmla="*/ 30480 w 243840"/>
                  <a:gd name="connsiteY0" fmla="*/ 0 h 121920"/>
                  <a:gd name="connsiteX1" fmla="*/ 243840 w 243840"/>
                  <a:gd name="connsiteY1" fmla="*/ 76200 h 121920"/>
                  <a:gd name="connsiteX2" fmla="*/ 0 w 243840"/>
                  <a:gd name="connsiteY2" fmla="*/ 121920 h 121920"/>
                  <a:gd name="connsiteX3" fmla="*/ 30480 w 243840"/>
                  <a:gd name="connsiteY3" fmla="*/ 0 h 121920"/>
                </a:gdLst>
                <a:ahLst/>
                <a:cxnLst>
                  <a:cxn ang="0">
                    <a:pos x="connsiteX0" y="connsiteY0"/>
                  </a:cxn>
                  <a:cxn ang="0">
                    <a:pos x="connsiteX1" y="connsiteY1"/>
                  </a:cxn>
                  <a:cxn ang="0">
                    <a:pos x="connsiteX2" y="connsiteY2"/>
                  </a:cxn>
                  <a:cxn ang="0">
                    <a:pos x="connsiteX3" y="connsiteY3"/>
                  </a:cxn>
                </a:cxnLst>
                <a:rect l="l" t="t" r="r" b="b"/>
                <a:pathLst>
                  <a:path w="243840" h="121920">
                    <a:moveTo>
                      <a:pt x="30480" y="0"/>
                    </a:moveTo>
                    <a:lnTo>
                      <a:pt x="243840" y="76200"/>
                    </a:lnTo>
                    <a:lnTo>
                      <a:pt x="0" y="121920"/>
                    </a:lnTo>
                    <a:lnTo>
                      <a:pt x="3048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Oval 227"/>
              <p:cNvSpPr/>
              <p:nvPr/>
            </p:nvSpPr>
            <p:spPr>
              <a:xfrm>
                <a:off x="2355460" y="2587868"/>
                <a:ext cx="231532" cy="231532"/>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0" name="Freeform 219"/>
            <p:cNvSpPr/>
            <p:nvPr/>
          </p:nvSpPr>
          <p:spPr>
            <a:xfrm rot="21085209">
              <a:off x="2092664" y="2992168"/>
              <a:ext cx="285750" cy="169069"/>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1" name="Group 220"/>
            <p:cNvGrpSpPr/>
            <p:nvPr/>
          </p:nvGrpSpPr>
          <p:grpSpPr>
            <a:xfrm>
              <a:off x="2437357" y="2666309"/>
              <a:ext cx="69406" cy="69406"/>
              <a:chOff x="2523175" y="1394290"/>
              <a:chExt cx="69406" cy="69406"/>
            </a:xfrm>
          </p:grpSpPr>
          <p:sp>
            <p:nvSpPr>
              <p:cNvPr id="225" name="Oval 224"/>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2" name="Group 221"/>
            <p:cNvGrpSpPr/>
            <p:nvPr/>
          </p:nvGrpSpPr>
          <p:grpSpPr>
            <a:xfrm>
              <a:off x="2516956" y="2651417"/>
              <a:ext cx="69406" cy="69406"/>
              <a:chOff x="2523175" y="1394290"/>
              <a:chExt cx="69406" cy="69406"/>
            </a:xfrm>
          </p:grpSpPr>
          <p:sp>
            <p:nvSpPr>
              <p:cNvPr id="223" name="Oval 222"/>
              <p:cNvSpPr/>
              <p:nvPr/>
            </p:nvSpPr>
            <p:spPr>
              <a:xfrm>
                <a:off x="2523175" y="1394290"/>
                <a:ext cx="69406" cy="69406"/>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Oval 223"/>
              <p:cNvSpPr/>
              <p:nvPr/>
            </p:nvSpPr>
            <p:spPr>
              <a:xfrm>
                <a:off x="2549491" y="1420514"/>
                <a:ext cx="28754" cy="28754"/>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729056350"/>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1800000">
                                      <p:cBhvr>
                                        <p:cTn id="6" dur="300" fill="hold"/>
                                        <p:tgtEl>
                                          <p:spTgt spid="211"/>
                                        </p:tgtEl>
                                        <p:attrNameLst>
                                          <p:attrName>r</p:attrName>
                                        </p:attrNameLst>
                                      </p:cBhvr>
                                    </p:animRot>
                                  </p:childTnLst>
                                </p:cTn>
                              </p:par>
                              <p:par>
                                <p:cTn id="7" presetID="42" presetClass="path" presetSubtype="0" accel="50000" decel="50000" fill="hold" nodeType="withEffect">
                                  <p:stCondLst>
                                    <p:cond delay="0"/>
                                  </p:stCondLst>
                                  <p:childTnLst>
                                    <p:animMotion origin="layout" path="M 4.16667E-6 4.44444E-6 L -0.03073 0.07291 " pathEditMode="relative" rAng="0" ptsTypes="AA">
                                      <p:cBhvr>
                                        <p:cTn id="8" dur="500" fill="hold"/>
                                        <p:tgtEl>
                                          <p:spTgt spid="211"/>
                                        </p:tgtEl>
                                        <p:attrNameLst>
                                          <p:attrName>ppt_x</p:attrName>
                                          <p:attrName>ppt_y</p:attrName>
                                        </p:attrNameLst>
                                      </p:cBhvr>
                                      <p:rCtr x="-1545" y="3634"/>
                                    </p:animMotion>
                                  </p:childTnLst>
                                </p:cTn>
                              </p:par>
                              <p:par>
                                <p:cTn id="9" presetID="32" presetClass="emph" presetSubtype="0" repeatCount="indefinite" fill="hold" nodeType="withEffect">
                                  <p:stCondLst>
                                    <p:cond delay="0"/>
                                  </p:stCondLst>
                                  <p:childTnLst>
                                    <p:animRot by="120000">
                                      <p:cBhvr>
                                        <p:cTn id="10" dur="50" fill="hold">
                                          <p:stCondLst>
                                            <p:cond delay="0"/>
                                          </p:stCondLst>
                                        </p:cTn>
                                        <p:tgtEl>
                                          <p:spTgt spid="211"/>
                                        </p:tgtEl>
                                        <p:attrNameLst>
                                          <p:attrName>r</p:attrName>
                                        </p:attrNameLst>
                                      </p:cBhvr>
                                    </p:animRot>
                                    <p:animRot by="-240000">
                                      <p:cBhvr>
                                        <p:cTn id="11" dur="100" fill="hold">
                                          <p:stCondLst>
                                            <p:cond delay="100"/>
                                          </p:stCondLst>
                                        </p:cTn>
                                        <p:tgtEl>
                                          <p:spTgt spid="211"/>
                                        </p:tgtEl>
                                        <p:attrNameLst>
                                          <p:attrName>r</p:attrName>
                                        </p:attrNameLst>
                                      </p:cBhvr>
                                    </p:animRot>
                                    <p:animRot by="240000">
                                      <p:cBhvr>
                                        <p:cTn id="12" dur="100" fill="hold">
                                          <p:stCondLst>
                                            <p:cond delay="200"/>
                                          </p:stCondLst>
                                        </p:cTn>
                                        <p:tgtEl>
                                          <p:spTgt spid="211"/>
                                        </p:tgtEl>
                                        <p:attrNameLst>
                                          <p:attrName>r</p:attrName>
                                        </p:attrNameLst>
                                      </p:cBhvr>
                                    </p:animRot>
                                    <p:animRot by="-240000">
                                      <p:cBhvr>
                                        <p:cTn id="13" dur="100" fill="hold">
                                          <p:stCondLst>
                                            <p:cond delay="300"/>
                                          </p:stCondLst>
                                        </p:cTn>
                                        <p:tgtEl>
                                          <p:spTgt spid="211"/>
                                        </p:tgtEl>
                                        <p:attrNameLst>
                                          <p:attrName>r</p:attrName>
                                        </p:attrNameLst>
                                      </p:cBhvr>
                                    </p:animRot>
                                    <p:animRot by="120000">
                                      <p:cBhvr>
                                        <p:cTn id="14" dur="100" fill="hold">
                                          <p:stCondLst>
                                            <p:cond delay="400"/>
                                          </p:stCondLst>
                                        </p:cTn>
                                        <p:tgtEl>
                                          <p:spTgt spid="211"/>
                                        </p:tgtEl>
                                        <p:attrNameLst>
                                          <p:attrName>r</p:attrName>
                                        </p:attrNameLst>
                                      </p:cBhvr>
                                    </p:animRot>
                                  </p:childTnLst>
                                </p:cTn>
                              </p:par>
                              <p:par>
                                <p:cTn id="15" presetID="1" presetClass="entr" presetSubtype="0" fill="hold" nodeType="withEffect">
                                  <p:stCondLst>
                                    <p:cond delay="1000"/>
                                  </p:stCondLst>
                                  <p:childTnLst>
                                    <p:set>
                                      <p:cBhvr>
                                        <p:cTn id="16" dur="1" fill="hold">
                                          <p:stCondLst>
                                            <p:cond delay="0"/>
                                          </p:stCondLst>
                                        </p:cTn>
                                        <p:tgtEl>
                                          <p:spTgt spid="148"/>
                                        </p:tgtEl>
                                        <p:attrNameLst>
                                          <p:attrName>style.visibility</p:attrName>
                                        </p:attrNameLst>
                                      </p:cBhvr>
                                      <p:to>
                                        <p:strVal val="visible"/>
                                      </p:to>
                                    </p:set>
                                  </p:childTnLst>
                                </p:cTn>
                              </p:par>
                              <p:par>
                                <p:cTn id="17" presetID="1" presetClass="entr" presetSubtype="0" fill="hold" grpId="0" nodeType="withEffect">
                                  <p:stCondLst>
                                    <p:cond delay="1000"/>
                                  </p:stCondLst>
                                  <p:childTnLst>
                                    <p:set>
                                      <p:cBhvr>
                                        <p:cTn id="18" dur="1" fill="hold">
                                          <p:stCondLst>
                                            <p:cond delay="0"/>
                                          </p:stCondLst>
                                        </p:cTn>
                                        <p:tgtEl>
                                          <p:spTgt spid="205"/>
                                        </p:tgtEl>
                                        <p:attrNameLst>
                                          <p:attrName>style.visibility</p:attrName>
                                        </p:attrNameLst>
                                      </p:cBhvr>
                                      <p:to>
                                        <p:strVal val="visible"/>
                                      </p:to>
                                    </p:set>
                                  </p:childTnLst>
                                </p:cTn>
                              </p:par>
                              <p:par>
                                <p:cTn id="19" presetID="64" presetClass="path" presetSubtype="0" repeatCount="indefinite" fill="hold" grpId="1" nodeType="withEffect">
                                  <p:stCondLst>
                                    <p:cond delay="1000"/>
                                  </p:stCondLst>
                                  <p:childTnLst>
                                    <p:animMotion origin="layout" path="M 3.88889E-6 2.59259E-6 L -0.03698 -0.10949 " pathEditMode="relative" rAng="0" ptsTypes="AA">
                                      <p:cBhvr>
                                        <p:cTn id="20" dur="1000" fill="hold"/>
                                        <p:tgtEl>
                                          <p:spTgt spid="205"/>
                                        </p:tgtEl>
                                        <p:attrNameLst>
                                          <p:attrName>ppt_x</p:attrName>
                                          <p:attrName>ppt_y</p:attrName>
                                        </p:attrNameLst>
                                      </p:cBhvr>
                                      <p:rCtr x="-1858" y="-5486"/>
                                    </p:animMotion>
                                  </p:childTnLst>
                                </p:cTn>
                              </p:par>
                              <p:par>
                                <p:cTn id="21" presetID="1" presetClass="entr" presetSubtype="0" fill="hold" grpId="0" nodeType="withEffect">
                                  <p:stCondLst>
                                    <p:cond delay="1200"/>
                                  </p:stCondLst>
                                  <p:childTnLst>
                                    <p:set>
                                      <p:cBhvr>
                                        <p:cTn id="22" dur="1" fill="hold">
                                          <p:stCondLst>
                                            <p:cond delay="0"/>
                                          </p:stCondLst>
                                        </p:cTn>
                                        <p:tgtEl>
                                          <p:spTgt spid="206"/>
                                        </p:tgtEl>
                                        <p:attrNameLst>
                                          <p:attrName>style.visibility</p:attrName>
                                        </p:attrNameLst>
                                      </p:cBhvr>
                                      <p:to>
                                        <p:strVal val="visible"/>
                                      </p:to>
                                    </p:set>
                                  </p:childTnLst>
                                </p:cTn>
                              </p:par>
                              <p:par>
                                <p:cTn id="23" presetID="64" presetClass="path" presetSubtype="0" repeatCount="indefinite" fill="hold" grpId="1" nodeType="withEffect">
                                  <p:stCondLst>
                                    <p:cond delay="1200"/>
                                  </p:stCondLst>
                                  <p:childTnLst>
                                    <p:animMotion origin="layout" path="M 1.11111E-6 4.07407E-6 L 0.04861 -0.08565 " pathEditMode="relative" rAng="0" ptsTypes="AA">
                                      <p:cBhvr>
                                        <p:cTn id="24" dur="1000" fill="hold"/>
                                        <p:tgtEl>
                                          <p:spTgt spid="206"/>
                                        </p:tgtEl>
                                        <p:attrNameLst>
                                          <p:attrName>ppt_x</p:attrName>
                                          <p:attrName>ppt_y</p:attrName>
                                        </p:attrNameLst>
                                      </p:cBhvr>
                                      <p:rCtr x="2431" y="-4282"/>
                                    </p:animMotion>
                                  </p:childTnLst>
                                </p:cTn>
                              </p:par>
                              <p:par>
                                <p:cTn id="25" presetID="1" presetClass="entr" presetSubtype="0" fill="hold" grpId="0" nodeType="withEffect">
                                  <p:stCondLst>
                                    <p:cond delay="1400"/>
                                  </p:stCondLst>
                                  <p:childTnLst>
                                    <p:set>
                                      <p:cBhvr>
                                        <p:cTn id="26" dur="1" fill="hold">
                                          <p:stCondLst>
                                            <p:cond delay="0"/>
                                          </p:stCondLst>
                                        </p:cTn>
                                        <p:tgtEl>
                                          <p:spTgt spid="207"/>
                                        </p:tgtEl>
                                        <p:attrNameLst>
                                          <p:attrName>style.visibility</p:attrName>
                                        </p:attrNameLst>
                                      </p:cBhvr>
                                      <p:to>
                                        <p:strVal val="visible"/>
                                      </p:to>
                                    </p:set>
                                  </p:childTnLst>
                                </p:cTn>
                              </p:par>
                              <p:par>
                                <p:cTn id="27" presetID="64" presetClass="path" presetSubtype="0" repeatCount="indefinite" fill="hold" grpId="1" nodeType="withEffect">
                                  <p:stCondLst>
                                    <p:cond delay="1400"/>
                                  </p:stCondLst>
                                  <p:childTnLst>
                                    <p:animMotion origin="layout" path="M -3.33333E-6 3.7037E-6 L -0.07916 0.03356 " pathEditMode="relative" rAng="0" ptsTypes="AA">
                                      <p:cBhvr>
                                        <p:cTn id="28" dur="1000" fill="hold"/>
                                        <p:tgtEl>
                                          <p:spTgt spid="207"/>
                                        </p:tgtEl>
                                        <p:attrNameLst>
                                          <p:attrName>ppt_x</p:attrName>
                                          <p:attrName>ppt_y</p:attrName>
                                        </p:attrNameLst>
                                      </p:cBhvr>
                                      <p:rCtr x="-3958" y="1667"/>
                                    </p:animMotion>
                                  </p:childTnLst>
                                </p:cTn>
                              </p:par>
                              <p:par>
                                <p:cTn id="29" presetID="1" presetClass="entr" presetSubtype="0" fill="hold" grpId="0" nodeType="withEffect">
                                  <p:stCondLst>
                                    <p:cond delay="1600"/>
                                  </p:stCondLst>
                                  <p:childTnLst>
                                    <p:set>
                                      <p:cBhvr>
                                        <p:cTn id="30" dur="1" fill="hold">
                                          <p:stCondLst>
                                            <p:cond delay="0"/>
                                          </p:stCondLst>
                                        </p:cTn>
                                        <p:tgtEl>
                                          <p:spTgt spid="208"/>
                                        </p:tgtEl>
                                        <p:attrNameLst>
                                          <p:attrName>style.visibility</p:attrName>
                                        </p:attrNameLst>
                                      </p:cBhvr>
                                      <p:to>
                                        <p:strVal val="visible"/>
                                      </p:to>
                                    </p:set>
                                  </p:childTnLst>
                                </p:cTn>
                              </p:par>
                              <p:par>
                                <p:cTn id="31" presetID="64" presetClass="path" presetSubtype="0" repeatCount="indefinite" fill="hold" grpId="1" nodeType="withEffect">
                                  <p:stCondLst>
                                    <p:cond delay="1600"/>
                                  </p:stCondLst>
                                  <p:childTnLst>
                                    <p:animMotion origin="layout" path="M -2.77778E-6 1.11111E-6 L 0.06077 0.05694 " pathEditMode="relative" rAng="0" ptsTypes="AA">
                                      <p:cBhvr>
                                        <p:cTn id="32" dur="1000" fill="hold"/>
                                        <p:tgtEl>
                                          <p:spTgt spid="208"/>
                                        </p:tgtEl>
                                        <p:attrNameLst>
                                          <p:attrName>ppt_x</p:attrName>
                                          <p:attrName>ppt_y</p:attrName>
                                        </p:attrNameLst>
                                      </p:cBhvr>
                                      <p:rCtr x="3038" y="2847"/>
                                    </p:animMotion>
                                  </p:childTnLst>
                                </p:cTn>
                              </p:par>
                              <p:par>
                                <p:cTn id="33" presetID="1" presetClass="entr" presetSubtype="0" fill="hold" grpId="0" nodeType="withEffect">
                                  <p:stCondLst>
                                    <p:cond delay="1800"/>
                                  </p:stCondLst>
                                  <p:childTnLst>
                                    <p:set>
                                      <p:cBhvr>
                                        <p:cTn id="34" dur="1" fill="hold">
                                          <p:stCondLst>
                                            <p:cond delay="0"/>
                                          </p:stCondLst>
                                        </p:cTn>
                                        <p:tgtEl>
                                          <p:spTgt spid="209"/>
                                        </p:tgtEl>
                                        <p:attrNameLst>
                                          <p:attrName>style.visibility</p:attrName>
                                        </p:attrNameLst>
                                      </p:cBhvr>
                                      <p:to>
                                        <p:strVal val="visible"/>
                                      </p:to>
                                    </p:set>
                                  </p:childTnLst>
                                </p:cTn>
                              </p:par>
                              <p:par>
                                <p:cTn id="35" presetID="64" presetClass="path" presetSubtype="0" repeatCount="indefinite" fill="hold" grpId="1" nodeType="withEffect">
                                  <p:stCondLst>
                                    <p:cond delay="1800"/>
                                  </p:stCondLst>
                                  <p:childTnLst>
                                    <p:animMotion origin="layout" path="M 5E-6 7.40741E-7 L -0.05521 0.09491 " pathEditMode="relative" rAng="0" ptsTypes="AA">
                                      <p:cBhvr>
                                        <p:cTn id="36" dur="1000" fill="hold"/>
                                        <p:tgtEl>
                                          <p:spTgt spid="209"/>
                                        </p:tgtEl>
                                        <p:attrNameLst>
                                          <p:attrName>ppt_x</p:attrName>
                                          <p:attrName>ppt_y</p:attrName>
                                        </p:attrNameLst>
                                      </p:cBhvr>
                                      <p:rCtr x="-2760" y="4745"/>
                                    </p:animMotion>
                                  </p:childTnLst>
                                </p:cTn>
                              </p:par>
                              <p:par>
                                <p:cTn id="37" presetID="10" presetClass="entr" presetSubtype="0" fill="hold" grpId="0" nodeType="withEffect">
                                  <p:stCondLst>
                                    <p:cond delay="2500"/>
                                  </p:stCondLst>
                                  <p:childTnLst>
                                    <p:set>
                                      <p:cBhvr>
                                        <p:cTn id="38" dur="1" fill="hold">
                                          <p:stCondLst>
                                            <p:cond delay="0"/>
                                          </p:stCondLst>
                                        </p:cTn>
                                        <p:tgtEl>
                                          <p:spTgt spid="203"/>
                                        </p:tgtEl>
                                        <p:attrNameLst>
                                          <p:attrName>style.visibility</p:attrName>
                                        </p:attrNameLst>
                                      </p:cBhvr>
                                      <p:to>
                                        <p:strVal val="visible"/>
                                      </p:to>
                                    </p:set>
                                    <p:animEffect transition="in" filter="fade">
                                      <p:cBhvr>
                                        <p:cTn id="39" dur="500"/>
                                        <p:tgtEl>
                                          <p:spTgt spid="203"/>
                                        </p:tgtEl>
                                      </p:cBhvr>
                                    </p:animEffect>
                                  </p:childTnLst>
                                </p:cTn>
                              </p:par>
                              <p:par>
                                <p:cTn id="40" presetID="10" presetClass="entr" presetSubtype="0" fill="hold" grpId="0" nodeType="withEffect">
                                  <p:stCondLst>
                                    <p:cond delay="350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P spid="204" grpId="0" animBg="1"/>
      <p:bldP spid="205" grpId="0" animBg="1"/>
      <p:bldP spid="205" grpId="1" animBg="1"/>
      <p:bldP spid="206" grpId="0" animBg="1"/>
      <p:bldP spid="206" grpId="1" animBg="1"/>
      <p:bldP spid="207" grpId="0" animBg="1"/>
      <p:bldP spid="207" grpId="1" animBg="1"/>
      <p:bldP spid="208" grpId="0" animBg="1"/>
      <p:bldP spid="208" grpId="1" animBg="1"/>
      <p:bldP spid="209" grpId="0" animBg="1"/>
      <p:bldP spid="209" grpId="1"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2" name="Group 231"/>
          <p:cNvGrpSpPr/>
          <p:nvPr/>
        </p:nvGrpSpPr>
        <p:grpSpPr>
          <a:xfrm>
            <a:off x="7032529" y="5507750"/>
            <a:ext cx="697543" cy="1081423"/>
            <a:chOff x="2852607" y="2643821"/>
            <a:chExt cx="1921794" cy="2979420"/>
          </a:xfrm>
        </p:grpSpPr>
        <p:grpSp>
          <p:nvGrpSpPr>
            <p:cNvPr id="233" name="Group 232"/>
            <p:cNvGrpSpPr/>
            <p:nvPr/>
          </p:nvGrpSpPr>
          <p:grpSpPr>
            <a:xfrm>
              <a:off x="2852607" y="2643821"/>
              <a:ext cx="1921794" cy="2979420"/>
              <a:chOff x="1905000" y="1463040"/>
              <a:chExt cx="1921794" cy="2979420"/>
            </a:xfrm>
          </p:grpSpPr>
          <p:grpSp>
            <p:nvGrpSpPr>
              <p:cNvPr id="250" name="Group 249"/>
              <p:cNvGrpSpPr/>
              <p:nvPr/>
            </p:nvGrpSpPr>
            <p:grpSpPr>
              <a:xfrm>
                <a:off x="1905000" y="1463040"/>
                <a:ext cx="1921794" cy="2979420"/>
                <a:chOff x="4429191" y="1310640"/>
                <a:chExt cx="1921794" cy="2979420"/>
              </a:xfrm>
            </p:grpSpPr>
            <p:sp>
              <p:nvSpPr>
                <p:cNvPr id="252" name="Freeform 251"/>
                <p:cNvSpPr/>
                <p:nvPr/>
              </p:nvSpPr>
              <p:spPr>
                <a:xfrm>
                  <a:off x="4429191" y="1310640"/>
                  <a:ext cx="1921794" cy="2979420"/>
                </a:xfrm>
                <a:custGeom>
                  <a:avLst/>
                  <a:gdLst>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36420"/>
                    <a:gd name="connsiteY0" fmla="*/ 251460 h 2994660"/>
                    <a:gd name="connsiteX1" fmla="*/ 38100 w 1836420"/>
                    <a:gd name="connsiteY1" fmla="*/ 2819400 h 2994660"/>
                    <a:gd name="connsiteX2" fmla="*/ 0 w 1836420"/>
                    <a:gd name="connsiteY2" fmla="*/ 2994660 h 2994660"/>
                    <a:gd name="connsiteX3" fmla="*/ 137160 w 1836420"/>
                    <a:gd name="connsiteY3" fmla="*/ 2903220 h 2994660"/>
                    <a:gd name="connsiteX4" fmla="*/ 1668780 w 1836420"/>
                    <a:gd name="connsiteY4" fmla="*/ 2880360 h 2994660"/>
                    <a:gd name="connsiteX5" fmla="*/ 1836420 w 1836420"/>
                    <a:gd name="connsiteY5" fmla="*/ 2971800 h 2994660"/>
                    <a:gd name="connsiteX6" fmla="*/ 1744980 w 1836420"/>
                    <a:gd name="connsiteY6" fmla="*/ 2712720 h 2994660"/>
                    <a:gd name="connsiteX7" fmla="*/ 1668780 w 1836420"/>
                    <a:gd name="connsiteY7" fmla="*/ 167640 h 2994660"/>
                    <a:gd name="connsiteX8" fmla="*/ 1775460 w 1836420"/>
                    <a:gd name="connsiteY8" fmla="*/ 0 h 2994660"/>
                    <a:gd name="connsiteX9" fmla="*/ 1562100 w 1836420"/>
                    <a:gd name="connsiteY9" fmla="*/ 53340 h 2994660"/>
                    <a:gd name="connsiteX10" fmla="*/ 266700 w 1836420"/>
                    <a:gd name="connsiteY10" fmla="*/ 152400 h 2994660"/>
                    <a:gd name="connsiteX11" fmla="*/ 106680 w 1836420"/>
                    <a:gd name="connsiteY11" fmla="*/ 114300 h 2994660"/>
                    <a:gd name="connsiteX12" fmla="*/ 137160 w 1836420"/>
                    <a:gd name="connsiteY12" fmla="*/ 251460 h 2994660"/>
                    <a:gd name="connsiteX0" fmla="*/ 137160 w 1895595"/>
                    <a:gd name="connsiteY0" fmla="*/ 251460 h 2994660"/>
                    <a:gd name="connsiteX1" fmla="*/ 38100 w 1895595"/>
                    <a:gd name="connsiteY1" fmla="*/ 2819400 h 2994660"/>
                    <a:gd name="connsiteX2" fmla="*/ 0 w 1895595"/>
                    <a:gd name="connsiteY2" fmla="*/ 2994660 h 2994660"/>
                    <a:gd name="connsiteX3" fmla="*/ 137160 w 1895595"/>
                    <a:gd name="connsiteY3" fmla="*/ 2903220 h 2994660"/>
                    <a:gd name="connsiteX4" fmla="*/ 1668780 w 1895595"/>
                    <a:gd name="connsiteY4" fmla="*/ 2880360 h 2994660"/>
                    <a:gd name="connsiteX5" fmla="*/ 1836420 w 1895595"/>
                    <a:gd name="connsiteY5" fmla="*/ 2971800 h 2994660"/>
                    <a:gd name="connsiteX6" fmla="*/ 1744980 w 1895595"/>
                    <a:gd name="connsiteY6" fmla="*/ 2712720 h 2994660"/>
                    <a:gd name="connsiteX7" fmla="*/ 1668780 w 1895595"/>
                    <a:gd name="connsiteY7" fmla="*/ 167640 h 2994660"/>
                    <a:gd name="connsiteX8" fmla="*/ 1775460 w 1895595"/>
                    <a:gd name="connsiteY8" fmla="*/ 0 h 2994660"/>
                    <a:gd name="connsiteX9" fmla="*/ 1562100 w 1895595"/>
                    <a:gd name="connsiteY9" fmla="*/ 53340 h 2994660"/>
                    <a:gd name="connsiteX10" fmla="*/ 266700 w 1895595"/>
                    <a:gd name="connsiteY10" fmla="*/ 152400 h 2994660"/>
                    <a:gd name="connsiteX11" fmla="*/ 106680 w 1895595"/>
                    <a:gd name="connsiteY11" fmla="*/ 114300 h 2994660"/>
                    <a:gd name="connsiteX12" fmla="*/ 137160 w 1895595"/>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1150619 w 1898390"/>
                    <a:gd name="connsiteY10" fmla="*/ 7620 h 2994660"/>
                    <a:gd name="connsiteX11" fmla="*/ 266700 w 1898390"/>
                    <a:gd name="connsiteY11" fmla="*/ 152400 h 2994660"/>
                    <a:gd name="connsiteX12" fmla="*/ 106680 w 1898390"/>
                    <a:gd name="connsiteY12" fmla="*/ 114300 h 2994660"/>
                    <a:gd name="connsiteX13" fmla="*/ 137160 w 1898390"/>
                    <a:gd name="connsiteY13"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37160 w 1898390"/>
                    <a:gd name="connsiteY0" fmla="*/ 251460 h 2994660"/>
                    <a:gd name="connsiteX1" fmla="*/ 38100 w 1898390"/>
                    <a:gd name="connsiteY1" fmla="*/ 2819400 h 2994660"/>
                    <a:gd name="connsiteX2" fmla="*/ 0 w 1898390"/>
                    <a:gd name="connsiteY2" fmla="*/ 2994660 h 2994660"/>
                    <a:gd name="connsiteX3" fmla="*/ 137160 w 1898390"/>
                    <a:gd name="connsiteY3" fmla="*/ 2903220 h 2994660"/>
                    <a:gd name="connsiteX4" fmla="*/ 1668780 w 1898390"/>
                    <a:gd name="connsiteY4" fmla="*/ 2880360 h 2994660"/>
                    <a:gd name="connsiteX5" fmla="*/ 1836420 w 1898390"/>
                    <a:gd name="connsiteY5" fmla="*/ 2971800 h 2994660"/>
                    <a:gd name="connsiteX6" fmla="*/ 1744980 w 1898390"/>
                    <a:gd name="connsiteY6" fmla="*/ 2712720 h 2994660"/>
                    <a:gd name="connsiteX7" fmla="*/ 1668780 w 1898390"/>
                    <a:gd name="connsiteY7" fmla="*/ 167640 h 2994660"/>
                    <a:gd name="connsiteX8" fmla="*/ 1775460 w 1898390"/>
                    <a:gd name="connsiteY8" fmla="*/ 0 h 2994660"/>
                    <a:gd name="connsiteX9" fmla="*/ 1562100 w 1898390"/>
                    <a:gd name="connsiteY9" fmla="*/ 53340 h 2994660"/>
                    <a:gd name="connsiteX10" fmla="*/ 266700 w 1898390"/>
                    <a:gd name="connsiteY10" fmla="*/ 152400 h 2994660"/>
                    <a:gd name="connsiteX11" fmla="*/ 106680 w 1898390"/>
                    <a:gd name="connsiteY11" fmla="*/ 114300 h 2994660"/>
                    <a:gd name="connsiteX12" fmla="*/ 137160 w 1898390"/>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39995"/>
                    <a:gd name="connsiteY0" fmla="*/ 251460 h 2994660"/>
                    <a:gd name="connsiteX1" fmla="*/ 79705 w 1939995"/>
                    <a:gd name="connsiteY1" fmla="*/ 2819400 h 2994660"/>
                    <a:gd name="connsiteX2" fmla="*/ 41605 w 1939995"/>
                    <a:gd name="connsiteY2" fmla="*/ 2994660 h 2994660"/>
                    <a:gd name="connsiteX3" fmla="*/ 178765 w 1939995"/>
                    <a:gd name="connsiteY3" fmla="*/ 2903220 h 2994660"/>
                    <a:gd name="connsiteX4" fmla="*/ 1710385 w 1939995"/>
                    <a:gd name="connsiteY4" fmla="*/ 2880360 h 2994660"/>
                    <a:gd name="connsiteX5" fmla="*/ 1878025 w 1939995"/>
                    <a:gd name="connsiteY5" fmla="*/ 2971800 h 2994660"/>
                    <a:gd name="connsiteX6" fmla="*/ 1786585 w 1939995"/>
                    <a:gd name="connsiteY6" fmla="*/ 2712720 h 2994660"/>
                    <a:gd name="connsiteX7" fmla="*/ 1710385 w 1939995"/>
                    <a:gd name="connsiteY7" fmla="*/ 167640 h 2994660"/>
                    <a:gd name="connsiteX8" fmla="*/ 1817065 w 1939995"/>
                    <a:gd name="connsiteY8" fmla="*/ 0 h 2994660"/>
                    <a:gd name="connsiteX9" fmla="*/ 1603705 w 1939995"/>
                    <a:gd name="connsiteY9" fmla="*/ 53340 h 2994660"/>
                    <a:gd name="connsiteX10" fmla="*/ 308305 w 1939995"/>
                    <a:gd name="connsiteY10" fmla="*/ 152400 h 2994660"/>
                    <a:gd name="connsiteX11" fmla="*/ 148285 w 1939995"/>
                    <a:gd name="connsiteY11" fmla="*/ 114300 h 2994660"/>
                    <a:gd name="connsiteX12" fmla="*/ 178765 w 1939995"/>
                    <a:gd name="connsiteY12" fmla="*/ 251460 h 2994660"/>
                    <a:gd name="connsiteX0" fmla="*/ 178765 w 1965013"/>
                    <a:gd name="connsiteY0" fmla="*/ 251460 h 2994660"/>
                    <a:gd name="connsiteX1" fmla="*/ 79705 w 1965013"/>
                    <a:gd name="connsiteY1" fmla="*/ 2819400 h 2994660"/>
                    <a:gd name="connsiteX2" fmla="*/ 41605 w 1965013"/>
                    <a:gd name="connsiteY2" fmla="*/ 2994660 h 2994660"/>
                    <a:gd name="connsiteX3" fmla="*/ 178765 w 1965013"/>
                    <a:gd name="connsiteY3" fmla="*/ 2903220 h 2994660"/>
                    <a:gd name="connsiteX4" fmla="*/ 1710385 w 1965013"/>
                    <a:gd name="connsiteY4" fmla="*/ 2880360 h 2994660"/>
                    <a:gd name="connsiteX5" fmla="*/ 1878025 w 1965013"/>
                    <a:gd name="connsiteY5" fmla="*/ 2971800 h 2994660"/>
                    <a:gd name="connsiteX6" fmla="*/ 1832305 w 1965013"/>
                    <a:gd name="connsiteY6" fmla="*/ 2735580 h 2994660"/>
                    <a:gd name="connsiteX7" fmla="*/ 1710385 w 1965013"/>
                    <a:gd name="connsiteY7" fmla="*/ 167640 h 2994660"/>
                    <a:gd name="connsiteX8" fmla="*/ 1817065 w 1965013"/>
                    <a:gd name="connsiteY8" fmla="*/ 0 h 2994660"/>
                    <a:gd name="connsiteX9" fmla="*/ 1603705 w 1965013"/>
                    <a:gd name="connsiteY9" fmla="*/ 53340 h 2994660"/>
                    <a:gd name="connsiteX10" fmla="*/ 308305 w 1965013"/>
                    <a:gd name="connsiteY10" fmla="*/ 152400 h 2994660"/>
                    <a:gd name="connsiteX11" fmla="*/ 148285 w 1965013"/>
                    <a:gd name="connsiteY11" fmla="*/ 114300 h 2994660"/>
                    <a:gd name="connsiteX12" fmla="*/ 178765 w 1965013"/>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78765 w 1943444"/>
                    <a:gd name="connsiteY0" fmla="*/ 251460 h 2994660"/>
                    <a:gd name="connsiteX1" fmla="*/ 79705 w 1943444"/>
                    <a:gd name="connsiteY1" fmla="*/ 2819400 h 2994660"/>
                    <a:gd name="connsiteX2" fmla="*/ 41605 w 1943444"/>
                    <a:gd name="connsiteY2" fmla="*/ 2994660 h 2994660"/>
                    <a:gd name="connsiteX3" fmla="*/ 178765 w 1943444"/>
                    <a:gd name="connsiteY3" fmla="*/ 2903220 h 2994660"/>
                    <a:gd name="connsiteX4" fmla="*/ 1710385 w 1943444"/>
                    <a:gd name="connsiteY4" fmla="*/ 2880360 h 2994660"/>
                    <a:gd name="connsiteX5" fmla="*/ 1878025 w 1943444"/>
                    <a:gd name="connsiteY5" fmla="*/ 2971800 h 2994660"/>
                    <a:gd name="connsiteX6" fmla="*/ 1832305 w 1943444"/>
                    <a:gd name="connsiteY6" fmla="*/ 2735580 h 2994660"/>
                    <a:gd name="connsiteX7" fmla="*/ 1710385 w 1943444"/>
                    <a:gd name="connsiteY7" fmla="*/ 167640 h 2994660"/>
                    <a:gd name="connsiteX8" fmla="*/ 1817065 w 1943444"/>
                    <a:gd name="connsiteY8" fmla="*/ 0 h 2994660"/>
                    <a:gd name="connsiteX9" fmla="*/ 1603705 w 1943444"/>
                    <a:gd name="connsiteY9" fmla="*/ 53340 h 2994660"/>
                    <a:gd name="connsiteX10" fmla="*/ 308305 w 1943444"/>
                    <a:gd name="connsiteY10" fmla="*/ 152400 h 2994660"/>
                    <a:gd name="connsiteX11" fmla="*/ 148285 w 1943444"/>
                    <a:gd name="connsiteY11" fmla="*/ 114300 h 2994660"/>
                    <a:gd name="connsiteX12" fmla="*/ 178765 w 1943444"/>
                    <a:gd name="connsiteY12" fmla="*/ 25146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98713 w 1933852"/>
                    <a:gd name="connsiteY10" fmla="*/ 15240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38693 w 1933852"/>
                    <a:gd name="connsiteY11" fmla="*/ 1143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594113 w 1933852"/>
                    <a:gd name="connsiteY9" fmla="*/ 5334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20980 h 2994660"/>
                    <a:gd name="connsiteX1" fmla="*/ 70113 w 1933852"/>
                    <a:gd name="connsiteY1" fmla="*/ 2819400 h 2994660"/>
                    <a:gd name="connsiteX2" fmla="*/ 32013 w 1933852"/>
                    <a:gd name="connsiteY2" fmla="*/ 2994660 h 2994660"/>
                    <a:gd name="connsiteX3" fmla="*/ 169173 w 1933852"/>
                    <a:gd name="connsiteY3" fmla="*/ 2903220 h 2994660"/>
                    <a:gd name="connsiteX4" fmla="*/ 1700793 w 1933852"/>
                    <a:gd name="connsiteY4" fmla="*/ 2880360 h 2994660"/>
                    <a:gd name="connsiteX5" fmla="*/ 1868433 w 1933852"/>
                    <a:gd name="connsiteY5" fmla="*/ 2971800 h 2994660"/>
                    <a:gd name="connsiteX6" fmla="*/ 1822713 w 1933852"/>
                    <a:gd name="connsiteY6" fmla="*/ 2735580 h 2994660"/>
                    <a:gd name="connsiteX7" fmla="*/ 1700793 w 1933852"/>
                    <a:gd name="connsiteY7" fmla="*/ 167640 h 2994660"/>
                    <a:gd name="connsiteX8" fmla="*/ 1807473 w 1933852"/>
                    <a:gd name="connsiteY8" fmla="*/ 0 h 2994660"/>
                    <a:gd name="connsiteX9" fmla="*/ 1616973 w 1933852"/>
                    <a:gd name="connsiteY9" fmla="*/ 83820 h 2994660"/>
                    <a:gd name="connsiteX10" fmla="*/ 268233 w 1933852"/>
                    <a:gd name="connsiteY10" fmla="*/ 167640 h 2994660"/>
                    <a:gd name="connsiteX11" fmla="*/ 108213 w 1933852"/>
                    <a:gd name="connsiteY11" fmla="*/ 76200 h 2994660"/>
                    <a:gd name="connsiteX12" fmla="*/ 192033 w 1933852"/>
                    <a:gd name="connsiteY12" fmla="*/ 220980 h 299466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33852"/>
                    <a:gd name="connsiteY0" fmla="*/ 205740 h 2979420"/>
                    <a:gd name="connsiteX1" fmla="*/ 70113 w 1933852"/>
                    <a:gd name="connsiteY1" fmla="*/ 2804160 h 2979420"/>
                    <a:gd name="connsiteX2" fmla="*/ 32013 w 1933852"/>
                    <a:gd name="connsiteY2" fmla="*/ 2979420 h 2979420"/>
                    <a:gd name="connsiteX3" fmla="*/ 169173 w 1933852"/>
                    <a:gd name="connsiteY3" fmla="*/ 2887980 h 2979420"/>
                    <a:gd name="connsiteX4" fmla="*/ 1700793 w 1933852"/>
                    <a:gd name="connsiteY4" fmla="*/ 2865120 h 2979420"/>
                    <a:gd name="connsiteX5" fmla="*/ 1868433 w 1933852"/>
                    <a:gd name="connsiteY5" fmla="*/ 2956560 h 2979420"/>
                    <a:gd name="connsiteX6" fmla="*/ 1822713 w 1933852"/>
                    <a:gd name="connsiteY6" fmla="*/ 2720340 h 2979420"/>
                    <a:gd name="connsiteX7" fmla="*/ 1700793 w 1933852"/>
                    <a:gd name="connsiteY7" fmla="*/ 152400 h 2979420"/>
                    <a:gd name="connsiteX8" fmla="*/ 1776993 w 1933852"/>
                    <a:gd name="connsiteY8" fmla="*/ 0 h 2979420"/>
                    <a:gd name="connsiteX9" fmla="*/ 1616973 w 1933852"/>
                    <a:gd name="connsiteY9" fmla="*/ 68580 h 2979420"/>
                    <a:gd name="connsiteX10" fmla="*/ 268233 w 1933852"/>
                    <a:gd name="connsiteY10" fmla="*/ 152400 h 2979420"/>
                    <a:gd name="connsiteX11" fmla="*/ 108213 w 1933852"/>
                    <a:gd name="connsiteY11" fmla="*/ 60960 h 2979420"/>
                    <a:gd name="connsiteX12" fmla="*/ 192033 w 1933852"/>
                    <a:gd name="connsiteY12" fmla="*/ 205740 h 2979420"/>
                    <a:gd name="connsiteX0" fmla="*/ 192033 w 1929735"/>
                    <a:gd name="connsiteY0" fmla="*/ 205740 h 2979420"/>
                    <a:gd name="connsiteX1" fmla="*/ 70113 w 1929735"/>
                    <a:gd name="connsiteY1" fmla="*/ 2804160 h 2979420"/>
                    <a:gd name="connsiteX2" fmla="*/ 32013 w 1929735"/>
                    <a:gd name="connsiteY2" fmla="*/ 2979420 h 2979420"/>
                    <a:gd name="connsiteX3" fmla="*/ 169173 w 1929735"/>
                    <a:gd name="connsiteY3" fmla="*/ 2887980 h 2979420"/>
                    <a:gd name="connsiteX4" fmla="*/ 1700793 w 1929735"/>
                    <a:gd name="connsiteY4" fmla="*/ 2865120 h 2979420"/>
                    <a:gd name="connsiteX5" fmla="*/ 1868433 w 1929735"/>
                    <a:gd name="connsiteY5" fmla="*/ 2956560 h 2979420"/>
                    <a:gd name="connsiteX6" fmla="*/ 1815093 w 1929735"/>
                    <a:gd name="connsiteY6" fmla="*/ 2781300 h 2979420"/>
                    <a:gd name="connsiteX7" fmla="*/ 1700793 w 1929735"/>
                    <a:gd name="connsiteY7" fmla="*/ 152400 h 2979420"/>
                    <a:gd name="connsiteX8" fmla="*/ 1776993 w 1929735"/>
                    <a:gd name="connsiteY8" fmla="*/ 0 h 2979420"/>
                    <a:gd name="connsiteX9" fmla="*/ 1616973 w 1929735"/>
                    <a:gd name="connsiteY9" fmla="*/ 68580 h 2979420"/>
                    <a:gd name="connsiteX10" fmla="*/ 268233 w 1929735"/>
                    <a:gd name="connsiteY10" fmla="*/ 152400 h 2979420"/>
                    <a:gd name="connsiteX11" fmla="*/ 108213 w 1929735"/>
                    <a:gd name="connsiteY11" fmla="*/ 60960 h 2979420"/>
                    <a:gd name="connsiteX12" fmla="*/ 192033 w 1929735"/>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684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 name="connsiteX0" fmla="*/ 192033 w 1921794"/>
                    <a:gd name="connsiteY0" fmla="*/ 205740 h 2979420"/>
                    <a:gd name="connsiteX1" fmla="*/ 70113 w 1921794"/>
                    <a:gd name="connsiteY1" fmla="*/ 2804160 h 2979420"/>
                    <a:gd name="connsiteX2" fmla="*/ 32013 w 1921794"/>
                    <a:gd name="connsiteY2" fmla="*/ 2979420 h 2979420"/>
                    <a:gd name="connsiteX3" fmla="*/ 169173 w 1921794"/>
                    <a:gd name="connsiteY3" fmla="*/ 2887980 h 2979420"/>
                    <a:gd name="connsiteX4" fmla="*/ 1700793 w 1921794"/>
                    <a:gd name="connsiteY4" fmla="*/ 2865120 h 2979420"/>
                    <a:gd name="connsiteX5" fmla="*/ 1830333 w 1921794"/>
                    <a:gd name="connsiteY5" fmla="*/ 2956560 h 2979420"/>
                    <a:gd name="connsiteX6" fmla="*/ 1799853 w 1921794"/>
                    <a:gd name="connsiteY6" fmla="*/ 2811780 h 2979420"/>
                    <a:gd name="connsiteX7" fmla="*/ 1700793 w 1921794"/>
                    <a:gd name="connsiteY7" fmla="*/ 152400 h 2979420"/>
                    <a:gd name="connsiteX8" fmla="*/ 1776993 w 1921794"/>
                    <a:gd name="connsiteY8" fmla="*/ 0 h 2979420"/>
                    <a:gd name="connsiteX9" fmla="*/ 1616973 w 1921794"/>
                    <a:gd name="connsiteY9" fmla="*/ 68580 h 2979420"/>
                    <a:gd name="connsiteX10" fmla="*/ 268233 w 1921794"/>
                    <a:gd name="connsiteY10" fmla="*/ 152400 h 2979420"/>
                    <a:gd name="connsiteX11" fmla="*/ 108213 w 1921794"/>
                    <a:gd name="connsiteY11" fmla="*/ 60960 h 2979420"/>
                    <a:gd name="connsiteX12" fmla="*/ 192033 w 1921794"/>
                    <a:gd name="connsiteY12" fmla="*/ 205740 h 297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794" h="2979420">
                      <a:moveTo>
                        <a:pt x="192033" y="205740"/>
                      </a:moveTo>
                      <a:cubicBezTo>
                        <a:pt x="-54347" y="1016000"/>
                        <a:pt x="-26407" y="2222500"/>
                        <a:pt x="70113" y="2804160"/>
                      </a:cubicBezTo>
                      <a:cubicBezTo>
                        <a:pt x="19313" y="2862580"/>
                        <a:pt x="44713" y="2921000"/>
                        <a:pt x="32013" y="2979420"/>
                      </a:cubicBezTo>
                      <a:cubicBezTo>
                        <a:pt x="77733" y="2948940"/>
                        <a:pt x="146313" y="2956560"/>
                        <a:pt x="169173" y="2887980"/>
                      </a:cubicBezTo>
                      <a:cubicBezTo>
                        <a:pt x="687333" y="2941320"/>
                        <a:pt x="1319793" y="2956560"/>
                        <a:pt x="1700793" y="2865120"/>
                      </a:cubicBezTo>
                      <a:cubicBezTo>
                        <a:pt x="1733813" y="2933700"/>
                        <a:pt x="1774453" y="2926080"/>
                        <a:pt x="1830333" y="2956560"/>
                      </a:cubicBezTo>
                      <a:cubicBezTo>
                        <a:pt x="1815093" y="2877820"/>
                        <a:pt x="1845573" y="2882900"/>
                        <a:pt x="1799853" y="2811780"/>
                      </a:cubicBezTo>
                      <a:cubicBezTo>
                        <a:pt x="1934473" y="2092960"/>
                        <a:pt x="2023373" y="962660"/>
                        <a:pt x="1700793" y="152400"/>
                      </a:cubicBezTo>
                      <a:cubicBezTo>
                        <a:pt x="1759213" y="88900"/>
                        <a:pt x="1771913" y="55880"/>
                        <a:pt x="1776993" y="0"/>
                      </a:cubicBezTo>
                      <a:cubicBezTo>
                        <a:pt x="1721113" y="2540"/>
                        <a:pt x="1703333" y="20320"/>
                        <a:pt x="1616973" y="68580"/>
                      </a:cubicBezTo>
                      <a:cubicBezTo>
                        <a:pt x="1319793" y="-20320"/>
                        <a:pt x="434603" y="43180"/>
                        <a:pt x="268233" y="152400"/>
                      </a:cubicBezTo>
                      <a:cubicBezTo>
                        <a:pt x="222513" y="86360"/>
                        <a:pt x="214893" y="50800"/>
                        <a:pt x="108213" y="60960"/>
                      </a:cubicBezTo>
                      <a:cubicBezTo>
                        <a:pt x="110753" y="137160"/>
                        <a:pt x="143773" y="160020"/>
                        <a:pt x="192033" y="205740"/>
                      </a:cubicBezTo>
                      <a:close/>
                    </a:path>
                  </a:pathLst>
                </a:cu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Freeform 252"/>
                <p:cNvSpPr/>
                <p:nvPr/>
              </p:nvSpPr>
              <p:spPr>
                <a:xfrm>
                  <a:off x="4582368" y="2005012"/>
                  <a:ext cx="1615440" cy="101007"/>
                </a:xfrm>
                <a:custGeom>
                  <a:avLst/>
                  <a:gdLst>
                    <a:gd name="connsiteX0" fmla="*/ 1714500 w 1714500"/>
                    <a:gd name="connsiteY0" fmla="*/ 0 h 30480"/>
                    <a:gd name="connsiteX1" fmla="*/ 0 w 1714500"/>
                    <a:gd name="connsiteY1" fmla="*/ 30480 h 30480"/>
                    <a:gd name="connsiteX0" fmla="*/ 1714500 w 1714500"/>
                    <a:gd name="connsiteY0" fmla="*/ 27857 h 58337"/>
                    <a:gd name="connsiteX1" fmla="*/ 0 w 1714500"/>
                    <a:gd name="connsiteY1" fmla="*/ 58337 h 58337"/>
                    <a:gd name="connsiteX0" fmla="*/ 1714500 w 1714500"/>
                    <a:gd name="connsiteY0" fmla="*/ 78110 h 108590"/>
                    <a:gd name="connsiteX1" fmla="*/ 0 w 1714500"/>
                    <a:gd name="connsiteY1" fmla="*/ 108590 h 108590"/>
                    <a:gd name="connsiteX0" fmla="*/ 1714500 w 1714500"/>
                    <a:gd name="connsiteY0" fmla="*/ 74923 h 105403"/>
                    <a:gd name="connsiteX1" fmla="*/ 0 w 1714500"/>
                    <a:gd name="connsiteY1" fmla="*/ 105403 h 105403"/>
                    <a:gd name="connsiteX0" fmla="*/ 1668780 w 1668780"/>
                    <a:gd name="connsiteY0" fmla="*/ 74923 h 105403"/>
                    <a:gd name="connsiteX1" fmla="*/ 0 w 1668780"/>
                    <a:gd name="connsiteY1" fmla="*/ 105403 h 105403"/>
                    <a:gd name="connsiteX0" fmla="*/ 1615440 w 1615440"/>
                    <a:gd name="connsiteY0" fmla="*/ 74923 h 105403"/>
                    <a:gd name="connsiteX1" fmla="*/ 0 w 1615440"/>
                    <a:gd name="connsiteY1" fmla="*/ 105403 h 105403"/>
                    <a:gd name="connsiteX0" fmla="*/ 1615440 w 1615440"/>
                    <a:gd name="connsiteY0" fmla="*/ 62411 h 92891"/>
                    <a:gd name="connsiteX1" fmla="*/ 0 w 1615440"/>
                    <a:gd name="connsiteY1" fmla="*/ 92891 h 92891"/>
                    <a:gd name="connsiteX0" fmla="*/ 1615440 w 1615440"/>
                    <a:gd name="connsiteY0" fmla="*/ 70527 h 101007"/>
                    <a:gd name="connsiteX1" fmla="*/ 0 w 1615440"/>
                    <a:gd name="connsiteY1" fmla="*/ 101007 h 101007"/>
                  </a:gdLst>
                  <a:ahLst/>
                  <a:cxnLst>
                    <a:cxn ang="0">
                      <a:pos x="connsiteX0" y="connsiteY0"/>
                    </a:cxn>
                    <a:cxn ang="0">
                      <a:pos x="connsiteX1" y="connsiteY1"/>
                    </a:cxn>
                  </a:cxnLst>
                  <a:rect l="l" t="t" r="r" b="b"/>
                  <a:pathLst>
                    <a:path w="1615440" h="101007">
                      <a:moveTo>
                        <a:pt x="1615440" y="70527"/>
                      </a:moveTo>
                      <a:cubicBezTo>
                        <a:pt x="1257300" y="-18373"/>
                        <a:pt x="441960" y="-38693"/>
                        <a:pt x="0" y="101007"/>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TextBox 253"/>
                <p:cNvSpPr txBox="1"/>
                <p:nvPr/>
              </p:nvSpPr>
              <p:spPr>
                <a:xfrm>
                  <a:off x="4728746" y="1783080"/>
                  <a:ext cx="1322684" cy="236764"/>
                </a:xfrm>
                <a:prstGeom prst="rect">
                  <a:avLst/>
                </a:prstGeom>
                <a:noFill/>
                <a:ln w="12700">
                  <a:noFill/>
                </a:ln>
              </p:spPr>
              <p:txBody>
                <a:bodyPr wrap="none" rtlCol="0">
                  <a:prstTxWarp prst="textArchUp">
                    <a:avLst>
                      <a:gd name="adj" fmla="val 11096567"/>
                    </a:avLst>
                  </a:prstTxWarp>
                  <a:spAutoFit/>
                </a:bodyPr>
                <a:lstStyle/>
                <a:p>
                  <a:pPr algn="ctr"/>
                  <a:r>
                    <a:rPr lang="en-US" sz="2400" dirty="0" smtClean="0">
                      <a:latin typeface="Comic Sans MS" pitchFamily="66" charset="0"/>
                    </a:rPr>
                    <a:t>Super Yummy</a:t>
                  </a:r>
                  <a:endParaRPr lang="en-US" sz="2400" dirty="0">
                    <a:latin typeface="Comic Sans MS" pitchFamily="66" charset="0"/>
                  </a:endParaRPr>
                </a:p>
              </p:txBody>
            </p:sp>
            <p:sp>
              <p:nvSpPr>
                <p:cNvPr id="255" name="TextBox 254"/>
                <p:cNvSpPr txBox="1"/>
                <p:nvPr/>
              </p:nvSpPr>
              <p:spPr>
                <a:xfrm>
                  <a:off x="4640652" y="2413319"/>
                  <a:ext cx="1463262" cy="338080"/>
                </a:xfrm>
                <a:prstGeom prst="rect">
                  <a:avLst/>
                </a:prstGeom>
                <a:noFill/>
                <a:ln w="12700">
                  <a:noFill/>
                </a:ln>
              </p:spPr>
              <p:txBody>
                <a:bodyPr wrap="none" rtlCol="0">
                  <a:prstTxWarp prst="textArchUp">
                    <a:avLst/>
                  </a:prstTxWarp>
                  <a:spAutoFit/>
                </a:bodyPr>
                <a:lstStyle/>
                <a:p>
                  <a:pPr algn="ctr"/>
                  <a:r>
                    <a:rPr lang="en-US" sz="2500" dirty="0" smtClean="0">
                      <a:latin typeface="Comic Sans MS" pitchFamily="66" charset="0"/>
                    </a:rPr>
                    <a:t>GRAIN</a:t>
                  </a:r>
                  <a:endParaRPr lang="en-US" sz="2500" dirty="0">
                    <a:latin typeface="Comic Sans MS" pitchFamily="66" charset="0"/>
                  </a:endParaRPr>
                </a:p>
              </p:txBody>
            </p:sp>
          </p:grpSp>
          <p:sp>
            <p:nvSpPr>
              <p:cNvPr id="251" name="Freeform 250"/>
              <p:cNvSpPr/>
              <p:nvPr/>
            </p:nvSpPr>
            <p:spPr>
              <a:xfrm>
                <a:off x="2352336" y="3044358"/>
                <a:ext cx="1039159" cy="633111"/>
              </a:xfrm>
              <a:custGeom>
                <a:avLst/>
                <a:gdLst>
                  <a:gd name="connsiteX0" fmla="*/ 526472 w 1039090"/>
                  <a:gd name="connsiteY0" fmla="*/ 0 h 637309"/>
                  <a:gd name="connsiteX1" fmla="*/ 0 w 1039090"/>
                  <a:gd name="connsiteY1" fmla="*/ 637309 h 637309"/>
                  <a:gd name="connsiteX2" fmla="*/ 1039090 w 1039090"/>
                  <a:gd name="connsiteY2" fmla="*/ 637309 h 637309"/>
                  <a:gd name="connsiteX3" fmla="*/ 526472 w 1039090"/>
                  <a:gd name="connsiteY3" fmla="*/ 0 h 637309"/>
                  <a:gd name="connsiteX0" fmla="*/ 537388 w 1061747"/>
                  <a:gd name="connsiteY0" fmla="*/ 0 h 637309"/>
                  <a:gd name="connsiteX1" fmla="*/ 10916 w 1061747"/>
                  <a:gd name="connsiteY1" fmla="*/ 637309 h 637309"/>
                  <a:gd name="connsiteX2" fmla="*/ 1050006 w 1061747"/>
                  <a:gd name="connsiteY2" fmla="*/ 637309 h 637309"/>
                  <a:gd name="connsiteX3" fmla="*/ 537388 w 1061747"/>
                  <a:gd name="connsiteY3" fmla="*/ 0 h 637309"/>
                  <a:gd name="connsiteX0" fmla="*/ 537388 w 1061747"/>
                  <a:gd name="connsiteY0" fmla="*/ 0 h 748145"/>
                  <a:gd name="connsiteX1" fmla="*/ 10916 w 1061747"/>
                  <a:gd name="connsiteY1" fmla="*/ 637309 h 748145"/>
                  <a:gd name="connsiteX2" fmla="*/ 1050006 w 1061747"/>
                  <a:gd name="connsiteY2" fmla="*/ 637309 h 748145"/>
                  <a:gd name="connsiteX3" fmla="*/ 537388 w 1061747"/>
                  <a:gd name="connsiteY3" fmla="*/ 0 h 748145"/>
                  <a:gd name="connsiteX0" fmla="*/ 537388 w 1061747"/>
                  <a:gd name="connsiteY0" fmla="*/ 0 h 814107"/>
                  <a:gd name="connsiteX1" fmla="*/ 10916 w 1061747"/>
                  <a:gd name="connsiteY1" fmla="*/ 637309 h 814107"/>
                  <a:gd name="connsiteX2" fmla="*/ 1050006 w 1061747"/>
                  <a:gd name="connsiteY2" fmla="*/ 637309 h 814107"/>
                  <a:gd name="connsiteX3" fmla="*/ 537388 w 1061747"/>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50831"/>
                  <a:gd name="connsiteY0" fmla="*/ 0 h 814107"/>
                  <a:gd name="connsiteX1" fmla="*/ 0 w 1050831"/>
                  <a:gd name="connsiteY1" fmla="*/ 637309 h 814107"/>
                  <a:gd name="connsiteX2" fmla="*/ 1039090 w 1050831"/>
                  <a:gd name="connsiteY2" fmla="*/ 637309 h 814107"/>
                  <a:gd name="connsiteX3" fmla="*/ 526472 w 1050831"/>
                  <a:gd name="connsiteY3" fmla="*/ 0 h 814107"/>
                  <a:gd name="connsiteX0" fmla="*/ 526472 w 1039090"/>
                  <a:gd name="connsiteY0" fmla="*/ 0 h 814107"/>
                  <a:gd name="connsiteX1" fmla="*/ 0 w 1039090"/>
                  <a:gd name="connsiteY1" fmla="*/ 637309 h 814107"/>
                  <a:gd name="connsiteX2" fmla="*/ 1039090 w 1039090"/>
                  <a:gd name="connsiteY2" fmla="*/ 637309 h 814107"/>
                  <a:gd name="connsiteX3" fmla="*/ 526472 w 1039090"/>
                  <a:gd name="connsiteY3" fmla="*/ 0 h 814107"/>
                  <a:gd name="connsiteX0" fmla="*/ 534092 w 1039090"/>
                  <a:gd name="connsiteY0" fmla="*/ 0 h 692187"/>
                  <a:gd name="connsiteX1" fmla="*/ 0 w 1039090"/>
                  <a:gd name="connsiteY1" fmla="*/ 515389 h 692187"/>
                  <a:gd name="connsiteX2" fmla="*/ 1039090 w 1039090"/>
                  <a:gd name="connsiteY2" fmla="*/ 515389 h 692187"/>
                  <a:gd name="connsiteX3" fmla="*/ 534092 w 1039090"/>
                  <a:gd name="connsiteY3" fmla="*/ 0 h 692187"/>
                  <a:gd name="connsiteX0" fmla="*/ 534092 w 1039159"/>
                  <a:gd name="connsiteY0" fmla="*/ 0 h 633111"/>
                  <a:gd name="connsiteX1" fmla="*/ 0 w 1039159"/>
                  <a:gd name="connsiteY1" fmla="*/ 515389 h 633111"/>
                  <a:gd name="connsiteX2" fmla="*/ 566124 w 1039159"/>
                  <a:gd name="connsiteY2" fmla="*/ 633111 h 633111"/>
                  <a:gd name="connsiteX3" fmla="*/ 1039090 w 1039159"/>
                  <a:gd name="connsiteY3" fmla="*/ 515389 h 633111"/>
                  <a:gd name="connsiteX4" fmla="*/ 534092 w 1039159"/>
                  <a:gd name="connsiteY4" fmla="*/ 0 h 63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159" h="633111">
                    <a:moveTo>
                      <a:pt x="534092" y="0"/>
                    </a:moveTo>
                    <a:cubicBezTo>
                      <a:pt x="360910" y="0"/>
                      <a:pt x="135544" y="378691"/>
                      <a:pt x="0" y="515389"/>
                    </a:cubicBezTo>
                    <a:cubicBezTo>
                      <a:pt x="5339" y="631067"/>
                      <a:pt x="392942" y="633111"/>
                      <a:pt x="566124" y="633111"/>
                    </a:cubicBezTo>
                    <a:cubicBezTo>
                      <a:pt x="739306" y="633111"/>
                      <a:pt x="1044429" y="631067"/>
                      <a:pt x="1039090" y="515389"/>
                    </a:cubicBezTo>
                    <a:cubicBezTo>
                      <a:pt x="928715" y="393931"/>
                      <a:pt x="707274" y="0"/>
                      <a:pt x="534092" y="0"/>
                    </a:cubicBez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4" name="Freeform 233"/>
            <p:cNvSpPr/>
            <p:nvPr/>
          </p:nvSpPr>
          <p:spPr>
            <a:xfrm>
              <a:off x="3429000" y="468548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Freeform 234"/>
            <p:cNvSpPr/>
            <p:nvPr/>
          </p:nvSpPr>
          <p:spPr>
            <a:xfrm>
              <a:off x="3581400" y="4536636"/>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Freeform 235"/>
            <p:cNvSpPr/>
            <p:nvPr/>
          </p:nvSpPr>
          <p:spPr>
            <a:xfrm>
              <a:off x="3623580" y="465110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Freeform 236"/>
            <p:cNvSpPr/>
            <p:nvPr/>
          </p:nvSpPr>
          <p:spPr>
            <a:xfrm>
              <a:off x="3778702" y="44196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Freeform 237"/>
            <p:cNvSpPr/>
            <p:nvPr/>
          </p:nvSpPr>
          <p:spPr>
            <a:xfrm>
              <a:off x="3660656"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Freeform 238"/>
            <p:cNvSpPr/>
            <p:nvPr/>
          </p:nvSpPr>
          <p:spPr>
            <a:xfrm>
              <a:off x="3755564" y="457101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Freeform 239"/>
            <p:cNvSpPr/>
            <p:nvPr/>
          </p:nvSpPr>
          <p:spPr>
            <a:xfrm>
              <a:off x="3962400" y="468978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reeform 240"/>
            <p:cNvSpPr/>
            <p:nvPr/>
          </p:nvSpPr>
          <p:spPr>
            <a:xfrm>
              <a:off x="3886200" y="44958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Freeform 241"/>
            <p:cNvSpPr/>
            <p:nvPr/>
          </p:nvSpPr>
          <p:spPr>
            <a:xfrm>
              <a:off x="3865790" y="4295344"/>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3" name="Freeform 242"/>
            <p:cNvSpPr/>
            <p:nvPr/>
          </p:nvSpPr>
          <p:spPr>
            <a:xfrm>
              <a:off x="3962400" y="4385219"/>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p:cNvSpPr/>
            <p:nvPr/>
          </p:nvSpPr>
          <p:spPr>
            <a:xfrm>
              <a:off x="4114800" y="4565732"/>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reeform 244"/>
            <p:cNvSpPr/>
            <p:nvPr/>
          </p:nvSpPr>
          <p:spPr>
            <a:xfrm>
              <a:off x="3984170" y="4555223"/>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245"/>
            <p:cNvSpPr/>
            <p:nvPr/>
          </p:nvSpPr>
          <p:spPr>
            <a:xfrm>
              <a:off x="3791286" y="4724400"/>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reeform 246"/>
            <p:cNvSpPr/>
            <p:nvPr/>
          </p:nvSpPr>
          <p:spPr>
            <a:xfrm>
              <a:off x="3540580" y="4764587"/>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247"/>
            <p:cNvSpPr/>
            <p:nvPr/>
          </p:nvSpPr>
          <p:spPr>
            <a:xfrm>
              <a:off x="4094390" y="475878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248"/>
            <p:cNvSpPr/>
            <p:nvPr/>
          </p:nvSpPr>
          <p:spPr>
            <a:xfrm>
              <a:off x="4193381" y="4697911"/>
              <a:ext cx="40820" cy="34381"/>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6" name="Group 255"/>
          <p:cNvGrpSpPr/>
          <p:nvPr/>
        </p:nvGrpSpPr>
        <p:grpSpPr>
          <a:xfrm>
            <a:off x="7104669" y="5595303"/>
            <a:ext cx="431006" cy="371475"/>
            <a:chOff x="466725" y="2374106"/>
            <a:chExt cx="431006" cy="371475"/>
          </a:xfrm>
        </p:grpSpPr>
        <p:sp>
          <p:nvSpPr>
            <p:cNvPr id="257" name="Freeform 256"/>
            <p:cNvSpPr/>
            <p:nvPr/>
          </p:nvSpPr>
          <p:spPr>
            <a:xfrm>
              <a:off x="466725" y="2374106"/>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8" name="Freeform 257"/>
            <p:cNvSpPr/>
            <p:nvPr/>
          </p:nvSpPr>
          <p:spPr>
            <a:xfrm>
              <a:off x="594784"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Freeform 258"/>
            <p:cNvSpPr/>
            <p:nvPr/>
          </p:nvSpPr>
          <p:spPr>
            <a:xfrm>
              <a:off x="685800" y="2514600"/>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Freeform 259"/>
            <p:cNvSpPr/>
            <p:nvPr/>
          </p:nvSpPr>
          <p:spPr>
            <a:xfrm>
              <a:off x="644793" y="257413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1" name="Freeform 260"/>
            <p:cNvSpPr/>
            <p:nvPr/>
          </p:nvSpPr>
          <p:spPr>
            <a:xfrm>
              <a:off x="737668"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Freeform 261"/>
            <p:cNvSpPr/>
            <p:nvPr/>
          </p:nvSpPr>
          <p:spPr>
            <a:xfrm>
              <a:off x="744803" y="2578321"/>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Freeform 262"/>
            <p:cNvSpPr/>
            <p:nvPr/>
          </p:nvSpPr>
          <p:spPr>
            <a:xfrm>
              <a:off x="551918" y="254793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Freeform 263"/>
            <p:cNvSpPr/>
            <p:nvPr/>
          </p:nvSpPr>
          <p:spPr>
            <a:xfrm>
              <a:off x="609600" y="2469353"/>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a:off x="611981" y="2618806"/>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Freeform 265"/>
            <p:cNvSpPr/>
            <p:nvPr/>
          </p:nvSpPr>
          <p:spPr>
            <a:xfrm>
              <a:off x="647696" y="2500314"/>
              <a:ext cx="14816" cy="12479"/>
            </a:xfrm>
            <a:custGeom>
              <a:avLst/>
              <a:gdLst>
                <a:gd name="connsiteX0" fmla="*/ 841 w 40820"/>
                <a:gd name="connsiteY0" fmla="*/ 32357 h 34381"/>
                <a:gd name="connsiteX1" fmla="*/ 38941 w 40820"/>
                <a:gd name="connsiteY1" fmla="*/ 26007 h 34381"/>
                <a:gd name="connsiteX2" fmla="*/ 32591 w 40820"/>
                <a:gd name="connsiteY2" fmla="*/ 6957 h 34381"/>
                <a:gd name="connsiteX3" fmla="*/ 13541 w 40820"/>
                <a:gd name="connsiteY3" fmla="*/ 607 h 34381"/>
                <a:gd name="connsiteX4" fmla="*/ 841 w 40820"/>
                <a:gd name="connsiteY4" fmla="*/ 32357 h 3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 h="34381">
                  <a:moveTo>
                    <a:pt x="841" y="32357"/>
                  </a:moveTo>
                  <a:cubicBezTo>
                    <a:pt x="5074" y="36590"/>
                    <a:pt x="28887" y="34050"/>
                    <a:pt x="38941" y="26007"/>
                  </a:cubicBezTo>
                  <a:cubicBezTo>
                    <a:pt x="44168" y="21826"/>
                    <a:pt x="37324" y="11690"/>
                    <a:pt x="32591" y="6957"/>
                  </a:cubicBezTo>
                  <a:cubicBezTo>
                    <a:pt x="27858" y="2224"/>
                    <a:pt x="19891" y="-1510"/>
                    <a:pt x="13541" y="607"/>
                  </a:cubicBezTo>
                  <a:cubicBezTo>
                    <a:pt x="9525" y="1946"/>
                    <a:pt x="-3392" y="28124"/>
                    <a:pt x="841" y="32357"/>
                  </a:cubicBezTo>
                  <a:close/>
                </a:path>
              </a:pathLst>
            </a:cu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7" name="Freeform 266"/>
          <p:cNvSpPr/>
          <p:nvPr/>
        </p:nvSpPr>
        <p:spPr>
          <a:xfrm>
            <a:off x="7116575" y="5597684"/>
            <a:ext cx="350044" cy="204788"/>
          </a:xfrm>
          <a:custGeom>
            <a:avLst/>
            <a:gdLst>
              <a:gd name="connsiteX0" fmla="*/ 288132 w 350044"/>
              <a:gd name="connsiteY0" fmla="*/ 173832 h 204788"/>
              <a:gd name="connsiteX1" fmla="*/ 114300 w 350044"/>
              <a:gd name="connsiteY1" fmla="*/ 204788 h 204788"/>
              <a:gd name="connsiteX2" fmla="*/ 0 w 350044"/>
              <a:gd name="connsiteY2" fmla="*/ 202407 h 204788"/>
              <a:gd name="connsiteX3" fmla="*/ 95250 w 350044"/>
              <a:gd name="connsiteY3" fmla="*/ 123825 h 204788"/>
              <a:gd name="connsiteX4" fmla="*/ 47625 w 350044"/>
              <a:gd name="connsiteY4" fmla="*/ 0 h 204788"/>
              <a:gd name="connsiteX5" fmla="*/ 159544 w 350044"/>
              <a:gd name="connsiteY5" fmla="*/ 76200 h 204788"/>
              <a:gd name="connsiteX6" fmla="*/ 350044 w 350044"/>
              <a:gd name="connsiteY6" fmla="*/ 47625 h 204788"/>
              <a:gd name="connsiteX7" fmla="*/ 288132 w 350044"/>
              <a:gd name="connsiteY7" fmla="*/ 173832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044" h="204788">
                <a:moveTo>
                  <a:pt x="288132" y="173832"/>
                </a:moveTo>
                <a:lnTo>
                  <a:pt x="114300" y="204788"/>
                </a:lnTo>
                <a:lnTo>
                  <a:pt x="0" y="202407"/>
                </a:lnTo>
                <a:lnTo>
                  <a:pt x="95250" y="123825"/>
                </a:lnTo>
                <a:lnTo>
                  <a:pt x="47625" y="0"/>
                </a:lnTo>
                <a:lnTo>
                  <a:pt x="159544" y="76200"/>
                </a:lnTo>
                <a:lnTo>
                  <a:pt x="350044" y="47625"/>
                </a:lnTo>
                <a:lnTo>
                  <a:pt x="288132" y="173832"/>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Freeform 267"/>
          <p:cNvSpPr/>
          <p:nvPr/>
        </p:nvSpPr>
        <p:spPr>
          <a:xfrm>
            <a:off x="7105822" y="5595482"/>
            <a:ext cx="431006" cy="371475"/>
          </a:xfrm>
          <a:custGeom>
            <a:avLst/>
            <a:gdLst>
              <a:gd name="connsiteX0" fmla="*/ 57150 w 431006"/>
              <a:gd name="connsiteY0" fmla="*/ 0 h 371475"/>
              <a:gd name="connsiteX1" fmla="*/ 104775 w 431006"/>
              <a:gd name="connsiteY1" fmla="*/ 119063 h 371475"/>
              <a:gd name="connsiteX2" fmla="*/ 0 w 431006"/>
              <a:gd name="connsiteY2" fmla="*/ 207169 h 371475"/>
              <a:gd name="connsiteX3" fmla="*/ 126206 w 431006"/>
              <a:gd name="connsiteY3" fmla="*/ 207169 h 371475"/>
              <a:gd name="connsiteX4" fmla="*/ 95250 w 431006"/>
              <a:gd name="connsiteY4" fmla="*/ 371475 h 371475"/>
              <a:gd name="connsiteX5" fmla="*/ 235744 w 431006"/>
              <a:gd name="connsiteY5" fmla="*/ 221457 h 371475"/>
              <a:gd name="connsiteX6" fmla="*/ 431006 w 431006"/>
              <a:gd name="connsiteY6" fmla="*/ 330994 h 371475"/>
              <a:gd name="connsiteX7" fmla="*/ 285750 w 431006"/>
              <a:gd name="connsiteY7" fmla="*/ 159544 h 371475"/>
              <a:gd name="connsiteX8" fmla="*/ 364331 w 431006"/>
              <a:gd name="connsiteY8" fmla="*/ 50007 h 371475"/>
              <a:gd name="connsiteX9" fmla="*/ 171450 w 431006"/>
              <a:gd name="connsiteY9" fmla="*/ 73819 h 371475"/>
              <a:gd name="connsiteX10" fmla="*/ 57150 w 431006"/>
              <a:gd name="connsiteY10"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6" h="371475">
                <a:moveTo>
                  <a:pt x="57150" y="0"/>
                </a:moveTo>
                <a:lnTo>
                  <a:pt x="104775" y="119063"/>
                </a:lnTo>
                <a:lnTo>
                  <a:pt x="0" y="207169"/>
                </a:lnTo>
                <a:lnTo>
                  <a:pt x="126206" y="207169"/>
                </a:lnTo>
                <a:lnTo>
                  <a:pt x="95250" y="371475"/>
                </a:lnTo>
                <a:lnTo>
                  <a:pt x="235744" y="221457"/>
                </a:lnTo>
                <a:lnTo>
                  <a:pt x="431006" y="330994"/>
                </a:lnTo>
                <a:lnTo>
                  <a:pt x="285750" y="159544"/>
                </a:lnTo>
                <a:lnTo>
                  <a:pt x="364331" y="50007"/>
                </a:lnTo>
                <a:lnTo>
                  <a:pt x="171450" y="73819"/>
                </a:lnTo>
                <a:lnTo>
                  <a:pt x="57150" y="0"/>
                </a:lnTo>
                <a:close/>
              </a:path>
            </a:pathLst>
          </a:cu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Freeform 268"/>
          <p:cNvSpPr/>
          <p:nvPr/>
        </p:nvSpPr>
        <p:spPr>
          <a:xfrm>
            <a:off x="7187219" y="5725478"/>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Freeform 269"/>
          <p:cNvSpPr/>
          <p:nvPr/>
        </p:nvSpPr>
        <p:spPr>
          <a:xfrm>
            <a:off x="7298409" y="5681711"/>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Freeform 270"/>
          <p:cNvSpPr/>
          <p:nvPr/>
        </p:nvSpPr>
        <p:spPr>
          <a:xfrm>
            <a:off x="7247544" y="5777072"/>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Freeform 271"/>
          <p:cNvSpPr/>
          <p:nvPr/>
        </p:nvSpPr>
        <p:spPr>
          <a:xfrm>
            <a:off x="7339619" y="5769928"/>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Freeform 272"/>
          <p:cNvSpPr/>
          <p:nvPr/>
        </p:nvSpPr>
        <p:spPr>
          <a:xfrm>
            <a:off x="7257069" y="5738178"/>
            <a:ext cx="95250" cy="69850"/>
          </a:xfrm>
          <a:custGeom>
            <a:avLst/>
            <a:gdLst>
              <a:gd name="connsiteX0" fmla="*/ 25400 w 95250"/>
              <a:gd name="connsiteY0" fmla="*/ 0 h 69850"/>
              <a:gd name="connsiteX1" fmla="*/ 0 w 95250"/>
              <a:gd name="connsiteY1" fmla="*/ 63500 h 69850"/>
              <a:gd name="connsiteX2" fmla="*/ 63500 w 95250"/>
              <a:gd name="connsiteY2" fmla="*/ 69850 h 69850"/>
              <a:gd name="connsiteX3" fmla="*/ 95250 w 95250"/>
              <a:gd name="connsiteY3" fmla="*/ 31750 h 69850"/>
              <a:gd name="connsiteX4" fmla="*/ 25400 w 95250"/>
              <a:gd name="connsiteY4" fmla="*/ 0 h 69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69850">
                <a:moveTo>
                  <a:pt x="25400" y="0"/>
                </a:moveTo>
                <a:lnTo>
                  <a:pt x="0" y="63500"/>
                </a:lnTo>
                <a:lnTo>
                  <a:pt x="63500" y="69850"/>
                </a:lnTo>
                <a:lnTo>
                  <a:pt x="95250" y="31750"/>
                </a:lnTo>
                <a:lnTo>
                  <a:pt x="25400" y="0"/>
                </a:lnTo>
                <a:close/>
              </a:path>
            </a:pathLst>
          </a:custGeom>
          <a:solidFill>
            <a:srgbClr val="FF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Frame 273"/>
          <p:cNvSpPr/>
          <p:nvPr/>
        </p:nvSpPr>
        <p:spPr>
          <a:xfrm>
            <a:off x="6538714" y="4947725"/>
            <a:ext cx="1670855" cy="2230633"/>
          </a:xfrm>
          <a:prstGeom prst="frame">
            <a:avLst>
              <a:gd name="adj1" fmla="val 269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75" name="Group 274"/>
          <p:cNvGrpSpPr/>
          <p:nvPr/>
        </p:nvGrpSpPr>
        <p:grpSpPr>
          <a:xfrm rot="20493962">
            <a:off x="6938228" y="5045732"/>
            <a:ext cx="1033943" cy="736681"/>
            <a:chOff x="515243" y="1754744"/>
            <a:chExt cx="1033943" cy="736681"/>
          </a:xfrm>
        </p:grpSpPr>
        <p:sp>
          <p:nvSpPr>
            <p:cNvPr id="276" name="Freeform 275"/>
            <p:cNvSpPr/>
            <p:nvPr/>
          </p:nvSpPr>
          <p:spPr>
            <a:xfrm rot="15401727" flipH="1">
              <a:off x="816534" y="2348809"/>
              <a:ext cx="88246" cy="125704"/>
            </a:xfrm>
            <a:custGeom>
              <a:avLst/>
              <a:gdLst>
                <a:gd name="connsiteX0" fmla="*/ 130969 w 130969"/>
                <a:gd name="connsiteY0" fmla="*/ 0 h 197644"/>
                <a:gd name="connsiteX1" fmla="*/ 0 w 130969"/>
                <a:gd name="connsiteY1" fmla="*/ 197644 h 197644"/>
                <a:gd name="connsiteX0" fmla="*/ 64040 w 64040"/>
                <a:gd name="connsiteY0" fmla="*/ 0 h 91224"/>
                <a:gd name="connsiteX1" fmla="*/ 0 w 64040"/>
                <a:gd name="connsiteY1" fmla="*/ 91224 h 91224"/>
              </a:gdLst>
              <a:ahLst/>
              <a:cxnLst>
                <a:cxn ang="0">
                  <a:pos x="connsiteX0" y="connsiteY0"/>
                </a:cxn>
                <a:cxn ang="0">
                  <a:pos x="connsiteX1" y="connsiteY1"/>
                </a:cxn>
              </a:cxnLst>
              <a:rect l="l" t="t" r="r" b="b"/>
              <a:pathLst>
                <a:path w="64040" h="91224">
                  <a:moveTo>
                    <a:pt x="64040" y="0"/>
                  </a:moveTo>
                  <a:lnTo>
                    <a:pt x="0" y="9122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7" name="Group 276"/>
            <p:cNvGrpSpPr/>
            <p:nvPr/>
          </p:nvGrpSpPr>
          <p:grpSpPr>
            <a:xfrm>
              <a:off x="515243" y="1754744"/>
              <a:ext cx="1033943" cy="736681"/>
              <a:chOff x="515243" y="1754744"/>
              <a:chExt cx="1033943" cy="736681"/>
            </a:xfrm>
          </p:grpSpPr>
          <p:sp>
            <p:nvSpPr>
              <p:cNvPr id="278" name="Freeform 277"/>
              <p:cNvSpPr/>
              <p:nvPr/>
            </p:nvSpPr>
            <p:spPr>
              <a:xfrm rot="15401727" flipH="1">
                <a:off x="1291103" y="1846242"/>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Freeform 278"/>
              <p:cNvSpPr/>
              <p:nvPr/>
            </p:nvSpPr>
            <p:spPr>
              <a:xfrm rot="15401727" flipH="1">
                <a:off x="1330980" y="2014874"/>
                <a:ext cx="85313" cy="351099"/>
              </a:xfrm>
              <a:custGeom>
                <a:avLst/>
                <a:gdLst>
                  <a:gd name="connsiteX0" fmla="*/ 9525 w 61912"/>
                  <a:gd name="connsiteY0" fmla="*/ 0 h 254794"/>
                  <a:gd name="connsiteX1" fmla="*/ 0 w 61912"/>
                  <a:gd name="connsiteY1" fmla="*/ 254794 h 254794"/>
                  <a:gd name="connsiteX2" fmla="*/ 61912 w 61912"/>
                  <a:gd name="connsiteY2" fmla="*/ 254794 h 254794"/>
                </a:gdLst>
                <a:ahLst/>
                <a:cxnLst>
                  <a:cxn ang="0">
                    <a:pos x="connsiteX0" y="connsiteY0"/>
                  </a:cxn>
                  <a:cxn ang="0">
                    <a:pos x="connsiteX1" y="connsiteY1"/>
                  </a:cxn>
                  <a:cxn ang="0">
                    <a:pos x="connsiteX2" y="connsiteY2"/>
                  </a:cxn>
                </a:cxnLst>
                <a:rect l="l" t="t" r="r" b="b"/>
                <a:pathLst>
                  <a:path w="61912" h="254794">
                    <a:moveTo>
                      <a:pt x="9525" y="0"/>
                    </a:moveTo>
                    <a:lnTo>
                      <a:pt x="0" y="254794"/>
                    </a:lnTo>
                    <a:lnTo>
                      <a:pt x="61912" y="254794"/>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0" name="Group 279"/>
              <p:cNvGrpSpPr/>
              <p:nvPr/>
            </p:nvGrpSpPr>
            <p:grpSpPr>
              <a:xfrm rot="15401727" flipH="1">
                <a:off x="586592" y="1683395"/>
                <a:ext cx="421574" cy="564271"/>
                <a:chOff x="1843828" y="2654403"/>
                <a:chExt cx="305938" cy="409494"/>
              </a:xfrm>
            </p:grpSpPr>
            <p:sp>
              <p:nvSpPr>
                <p:cNvPr id="283" name="Freeform 282"/>
                <p:cNvSpPr/>
                <p:nvPr/>
              </p:nvSpPr>
              <p:spPr>
                <a:xfrm>
                  <a:off x="1941314" y="2670798"/>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Freeform 283"/>
                <p:cNvSpPr/>
                <p:nvPr/>
              </p:nvSpPr>
              <p:spPr>
                <a:xfrm rot="20962149">
                  <a:off x="1877120" y="265440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Freeform 284"/>
                <p:cNvSpPr/>
                <p:nvPr/>
              </p:nvSpPr>
              <p:spPr>
                <a:xfrm rot="19701739">
                  <a:off x="1843828" y="2733773"/>
                  <a:ext cx="208452" cy="330124"/>
                </a:xfrm>
                <a:custGeom>
                  <a:avLst/>
                  <a:gdLst>
                    <a:gd name="connsiteX0" fmla="*/ 200025 w 200025"/>
                    <a:gd name="connsiteY0" fmla="*/ 339725 h 339725"/>
                    <a:gd name="connsiteX1" fmla="*/ 98425 w 200025"/>
                    <a:gd name="connsiteY1" fmla="*/ 0 h 339725"/>
                    <a:gd name="connsiteX2" fmla="*/ 0 w 200025"/>
                    <a:gd name="connsiteY2" fmla="*/ 101600 h 339725"/>
                    <a:gd name="connsiteX3" fmla="*/ 200025 w 200025"/>
                    <a:gd name="connsiteY3" fmla="*/ 339725 h 339725"/>
                    <a:gd name="connsiteX0" fmla="*/ 200025 w 200025"/>
                    <a:gd name="connsiteY0" fmla="*/ 349279 h 349279"/>
                    <a:gd name="connsiteX1" fmla="*/ 98425 w 200025"/>
                    <a:gd name="connsiteY1" fmla="*/ 9554 h 349279"/>
                    <a:gd name="connsiteX2" fmla="*/ 0 w 200025"/>
                    <a:gd name="connsiteY2" fmla="*/ 111154 h 349279"/>
                    <a:gd name="connsiteX3" fmla="*/ 200025 w 200025"/>
                    <a:gd name="connsiteY3" fmla="*/ 349279 h 349279"/>
                    <a:gd name="connsiteX0" fmla="*/ 221961 w 221961"/>
                    <a:gd name="connsiteY0" fmla="*/ 352664 h 352664"/>
                    <a:gd name="connsiteX1" fmla="*/ 120361 w 221961"/>
                    <a:gd name="connsiteY1" fmla="*/ 12939 h 352664"/>
                    <a:gd name="connsiteX2" fmla="*/ 21936 w 221961"/>
                    <a:gd name="connsiteY2" fmla="*/ 114539 h 352664"/>
                    <a:gd name="connsiteX3" fmla="*/ 221961 w 221961"/>
                    <a:gd name="connsiteY3" fmla="*/ 352664 h 352664"/>
                    <a:gd name="connsiteX0" fmla="*/ 220875 w 220875"/>
                    <a:gd name="connsiteY0" fmla="*/ 330930 h 330930"/>
                    <a:gd name="connsiteX1" fmla="*/ 125625 w 220875"/>
                    <a:gd name="connsiteY1" fmla="*/ 16605 h 330930"/>
                    <a:gd name="connsiteX2" fmla="*/ 20850 w 220875"/>
                    <a:gd name="connsiteY2" fmla="*/ 92805 h 330930"/>
                    <a:gd name="connsiteX3" fmla="*/ 220875 w 220875"/>
                    <a:gd name="connsiteY3" fmla="*/ 330930 h 33093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8337 w 218337"/>
                    <a:gd name="connsiteY0" fmla="*/ 354540 h 354540"/>
                    <a:gd name="connsiteX1" fmla="*/ 123087 w 218337"/>
                    <a:gd name="connsiteY1" fmla="*/ 40215 h 354540"/>
                    <a:gd name="connsiteX2" fmla="*/ 18312 w 218337"/>
                    <a:gd name="connsiteY2" fmla="*/ 116415 h 354540"/>
                    <a:gd name="connsiteX3" fmla="*/ 218337 w 218337"/>
                    <a:gd name="connsiteY3" fmla="*/ 354540 h 354540"/>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14175 w 214175"/>
                    <a:gd name="connsiteY0" fmla="*/ 334711 h 334711"/>
                    <a:gd name="connsiteX1" fmla="*/ 118925 w 214175"/>
                    <a:gd name="connsiteY1" fmla="*/ 20386 h 334711"/>
                    <a:gd name="connsiteX2" fmla="*/ 14150 w 214175"/>
                    <a:gd name="connsiteY2" fmla="*/ 96586 h 334711"/>
                    <a:gd name="connsiteX3" fmla="*/ 214175 w 214175"/>
                    <a:gd name="connsiteY3" fmla="*/ 334711 h 334711"/>
                    <a:gd name="connsiteX0" fmla="*/ 208452 w 208452"/>
                    <a:gd name="connsiteY0" fmla="*/ 330124 h 330124"/>
                    <a:gd name="connsiteX1" fmla="*/ 113202 w 208452"/>
                    <a:gd name="connsiteY1" fmla="*/ 15799 h 330124"/>
                    <a:gd name="connsiteX2" fmla="*/ 8427 w 208452"/>
                    <a:gd name="connsiteY2" fmla="*/ 91999 h 330124"/>
                    <a:gd name="connsiteX3" fmla="*/ 208452 w 208452"/>
                    <a:gd name="connsiteY3" fmla="*/ 330124 h 330124"/>
                  </a:gdLst>
                  <a:ahLst/>
                  <a:cxnLst>
                    <a:cxn ang="0">
                      <a:pos x="connsiteX0" y="connsiteY0"/>
                    </a:cxn>
                    <a:cxn ang="0">
                      <a:pos x="connsiteX1" y="connsiteY1"/>
                    </a:cxn>
                    <a:cxn ang="0">
                      <a:pos x="connsiteX2" y="connsiteY2"/>
                    </a:cxn>
                    <a:cxn ang="0">
                      <a:pos x="connsiteX3" y="connsiteY3"/>
                    </a:cxn>
                  </a:cxnLst>
                  <a:rect l="l" t="t" r="r" b="b"/>
                  <a:pathLst>
                    <a:path w="208452" h="330124">
                      <a:moveTo>
                        <a:pt x="208452" y="330124"/>
                      </a:moveTo>
                      <a:cubicBezTo>
                        <a:pt x="176702" y="225349"/>
                        <a:pt x="144952" y="54693"/>
                        <a:pt x="113202" y="15799"/>
                      </a:cubicBezTo>
                      <a:cubicBezTo>
                        <a:pt x="78806" y="-35265"/>
                        <a:pt x="-30996" y="50195"/>
                        <a:pt x="8427" y="91999"/>
                      </a:cubicBezTo>
                      <a:cubicBezTo>
                        <a:pt x="37002" y="133274"/>
                        <a:pt x="141777" y="250749"/>
                        <a:pt x="208452" y="330124"/>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1" name="Oval 280"/>
              <p:cNvSpPr/>
              <p:nvPr/>
            </p:nvSpPr>
            <p:spPr>
              <a:xfrm rot="15401727" flipH="1">
                <a:off x="736101" y="1920377"/>
                <a:ext cx="571048" cy="571048"/>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Freeform 281"/>
              <p:cNvSpPr/>
              <p:nvPr/>
            </p:nvSpPr>
            <p:spPr>
              <a:xfrm rot="15916518" flipH="1">
                <a:off x="897285" y="2096192"/>
                <a:ext cx="393756" cy="232972"/>
              </a:xfrm>
              <a:custGeom>
                <a:avLst/>
                <a:gdLst>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7144 h 176213"/>
                  <a:gd name="connsiteX1" fmla="*/ 126206 w 285750"/>
                  <a:gd name="connsiteY1" fmla="*/ 176213 h 176213"/>
                  <a:gd name="connsiteX2" fmla="*/ 0 w 285750"/>
                  <a:gd name="connsiteY2" fmla="*/ 52388 h 176213"/>
                  <a:gd name="connsiteX3" fmla="*/ 64294 w 285750"/>
                  <a:gd name="connsiteY3" fmla="*/ 38100 h 176213"/>
                  <a:gd name="connsiteX4" fmla="*/ 95250 w 285750"/>
                  <a:gd name="connsiteY4" fmla="*/ 59532 h 176213"/>
                  <a:gd name="connsiteX5" fmla="*/ 123825 w 285750"/>
                  <a:gd name="connsiteY5" fmla="*/ 30957 h 176213"/>
                  <a:gd name="connsiteX6" fmla="*/ 169069 w 285750"/>
                  <a:gd name="connsiteY6" fmla="*/ 42863 h 176213"/>
                  <a:gd name="connsiteX7" fmla="*/ 214313 w 285750"/>
                  <a:gd name="connsiteY7" fmla="*/ 0 h 176213"/>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200025 w 285750"/>
                  <a:gd name="connsiteY7" fmla="*/ 0 h 178594"/>
                  <a:gd name="connsiteX0" fmla="*/ 285750 w 285750"/>
                  <a:gd name="connsiteY0" fmla="*/ 9525 h 178594"/>
                  <a:gd name="connsiteX1" fmla="*/ 126206 w 285750"/>
                  <a:gd name="connsiteY1" fmla="*/ 178594 h 178594"/>
                  <a:gd name="connsiteX2" fmla="*/ 0 w 285750"/>
                  <a:gd name="connsiteY2" fmla="*/ 54769 h 178594"/>
                  <a:gd name="connsiteX3" fmla="*/ 64294 w 285750"/>
                  <a:gd name="connsiteY3" fmla="*/ 40481 h 178594"/>
                  <a:gd name="connsiteX4" fmla="*/ 95250 w 285750"/>
                  <a:gd name="connsiteY4" fmla="*/ 61913 h 178594"/>
                  <a:gd name="connsiteX5" fmla="*/ 123825 w 285750"/>
                  <a:gd name="connsiteY5" fmla="*/ 33338 h 178594"/>
                  <a:gd name="connsiteX6" fmla="*/ 169069 w 285750"/>
                  <a:gd name="connsiteY6" fmla="*/ 45244 h 178594"/>
                  <a:gd name="connsiteX7" fmla="*/ 190500 w 285750"/>
                  <a:gd name="connsiteY7" fmla="*/ 14288 h 178594"/>
                  <a:gd name="connsiteX8" fmla="*/ 200025 w 285750"/>
                  <a:gd name="connsiteY8" fmla="*/ 0 h 178594"/>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 name="connsiteX8" fmla="*/ 221456 w 285750"/>
                  <a:gd name="connsiteY8" fmla="*/ 7144 h 169069"/>
                  <a:gd name="connsiteX0" fmla="*/ 285750 w 285750"/>
                  <a:gd name="connsiteY0" fmla="*/ 0 h 169069"/>
                  <a:gd name="connsiteX1" fmla="*/ 126206 w 285750"/>
                  <a:gd name="connsiteY1" fmla="*/ 169069 h 169069"/>
                  <a:gd name="connsiteX2" fmla="*/ 0 w 285750"/>
                  <a:gd name="connsiteY2" fmla="*/ 45244 h 169069"/>
                  <a:gd name="connsiteX3" fmla="*/ 64294 w 285750"/>
                  <a:gd name="connsiteY3" fmla="*/ 30956 h 169069"/>
                  <a:gd name="connsiteX4" fmla="*/ 95250 w 285750"/>
                  <a:gd name="connsiteY4" fmla="*/ 52388 h 169069"/>
                  <a:gd name="connsiteX5" fmla="*/ 123825 w 285750"/>
                  <a:gd name="connsiteY5" fmla="*/ 23813 h 169069"/>
                  <a:gd name="connsiteX6" fmla="*/ 169069 w 285750"/>
                  <a:gd name="connsiteY6" fmla="*/ 35719 h 169069"/>
                  <a:gd name="connsiteX7" fmla="*/ 190500 w 285750"/>
                  <a:gd name="connsiteY7" fmla="*/ 4763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0" h="169069">
                    <a:moveTo>
                      <a:pt x="285750" y="0"/>
                    </a:moveTo>
                    <a:cubicBezTo>
                      <a:pt x="270669" y="123031"/>
                      <a:pt x="215106" y="167482"/>
                      <a:pt x="126206" y="169069"/>
                    </a:cubicBezTo>
                    <a:cubicBezTo>
                      <a:pt x="29368" y="161132"/>
                      <a:pt x="20638" y="86519"/>
                      <a:pt x="0" y="45244"/>
                    </a:cubicBezTo>
                    <a:cubicBezTo>
                      <a:pt x="14287" y="16668"/>
                      <a:pt x="42863" y="21431"/>
                      <a:pt x="64294" y="30956"/>
                    </a:cubicBezTo>
                    <a:lnTo>
                      <a:pt x="95250" y="52388"/>
                    </a:lnTo>
                    <a:cubicBezTo>
                      <a:pt x="104775" y="42863"/>
                      <a:pt x="104775" y="26194"/>
                      <a:pt x="123825" y="23813"/>
                    </a:cubicBezTo>
                    <a:cubicBezTo>
                      <a:pt x="138906" y="15876"/>
                      <a:pt x="153988" y="31750"/>
                      <a:pt x="169069" y="35719"/>
                    </a:cubicBezTo>
                    <a:cubicBezTo>
                      <a:pt x="180182" y="32544"/>
                      <a:pt x="185341" y="12304"/>
                      <a:pt x="190500" y="4763"/>
                    </a:cubicBezTo>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6" name="Freeform 75"/>
          <p:cNvSpPr/>
          <p:nvPr/>
        </p:nvSpPr>
        <p:spPr>
          <a:xfrm>
            <a:off x="-1524000" y="-62346"/>
            <a:ext cx="10210800" cy="7024255"/>
          </a:xfrm>
          <a:custGeom>
            <a:avLst/>
            <a:gdLst>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2479963 w 5846618"/>
              <a:gd name="connsiteY2" fmla="*/ 33805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387092 w 5867056"/>
              <a:gd name="connsiteY0" fmla="*/ 0 h 6885710"/>
              <a:gd name="connsiteX1" fmla="*/ 2514256 w 5867056"/>
              <a:gd name="connsiteY1" fmla="*/ 2369128 h 6885710"/>
              <a:gd name="connsiteX2" fmla="*/ 20438 w 5867056"/>
              <a:gd name="connsiteY2" fmla="*/ 6885710 h 6885710"/>
              <a:gd name="connsiteX3" fmla="*/ 4038256 w 5867056"/>
              <a:gd name="connsiteY3" fmla="*/ 6871855 h 6885710"/>
              <a:gd name="connsiteX4" fmla="*/ 5174329 w 5867056"/>
              <a:gd name="connsiteY4" fmla="*/ 3616037 h 6885710"/>
              <a:gd name="connsiteX5" fmla="*/ 5063492 w 5867056"/>
              <a:gd name="connsiteY5" fmla="*/ 2092037 h 6885710"/>
              <a:gd name="connsiteX6" fmla="*/ 5867056 w 5867056"/>
              <a:gd name="connsiteY6" fmla="*/ 0 h 6885710"/>
              <a:gd name="connsiteX7" fmla="*/ 3387092 w 5867056"/>
              <a:gd name="connsiteY7" fmla="*/ 0 h 6885710"/>
              <a:gd name="connsiteX0" fmla="*/ 3461010 w 5940974"/>
              <a:gd name="connsiteY0" fmla="*/ 0 h 6885710"/>
              <a:gd name="connsiteX1" fmla="*/ 2588174 w 5940974"/>
              <a:gd name="connsiteY1" fmla="*/ 2369128 h 6885710"/>
              <a:gd name="connsiteX2" fmla="*/ 1396683 w 5940974"/>
              <a:gd name="connsiteY2" fmla="*/ 4447310 h 6885710"/>
              <a:gd name="connsiteX3" fmla="*/ 94356 w 5940974"/>
              <a:gd name="connsiteY3" fmla="*/ 6885710 h 6885710"/>
              <a:gd name="connsiteX4" fmla="*/ 4112174 w 5940974"/>
              <a:gd name="connsiteY4" fmla="*/ 6871855 h 6885710"/>
              <a:gd name="connsiteX5" fmla="*/ 5248247 w 5940974"/>
              <a:gd name="connsiteY5" fmla="*/ 3616037 h 6885710"/>
              <a:gd name="connsiteX6" fmla="*/ 5137410 w 5940974"/>
              <a:gd name="connsiteY6" fmla="*/ 2092037 h 6885710"/>
              <a:gd name="connsiteX7" fmla="*/ 5940974 w 5940974"/>
              <a:gd name="connsiteY7" fmla="*/ 0 h 6885710"/>
              <a:gd name="connsiteX8" fmla="*/ 3461010 w 5940974"/>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53891 w 5846618"/>
              <a:gd name="connsiteY5" fmla="*/ 3616037 h 6885710"/>
              <a:gd name="connsiteX6" fmla="*/ 5043054 w 5846618"/>
              <a:gd name="connsiteY6" fmla="*/ 2092037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043054 w 5846618"/>
              <a:gd name="connsiteY5" fmla="*/ 20920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846618 w 5846618"/>
              <a:gd name="connsiteY6" fmla="*/ 0 h 6885710"/>
              <a:gd name="connsiteX7" fmla="*/ 3366654 w 5846618"/>
              <a:gd name="connsiteY7" fmla="*/ 0 h 6885710"/>
              <a:gd name="connsiteX0" fmla="*/ 3366654 w 5956192"/>
              <a:gd name="connsiteY0" fmla="*/ 0 h 6885710"/>
              <a:gd name="connsiteX1" fmla="*/ 2493818 w 5956192"/>
              <a:gd name="connsiteY1" fmla="*/ 2369128 h 6885710"/>
              <a:gd name="connsiteX2" fmla="*/ 1302327 w 5956192"/>
              <a:gd name="connsiteY2" fmla="*/ 4447310 h 6885710"/>
              <a:gd name="connsiteX3" fmla="*/ 0 w 5956192"/>
              <a:gd name="connsiteY3" fmla="*/ 6885710 h 6885710"/>
              <a:gd name="connsiteX4" fmla="*/ 4017818 w 5956192"/>
              <a:gd name="connsiteY4" fmla="*/ 6871855 h 6885710"/>
              <a:gd name="connsiteX5" fmla="*/ 5140035 w 5956192"/>
              <a:gd name="connsiteY5" fmla="*/ 2701637 h 6885710"/>
              <a:gd name="connsiteX6" fmla="*/ 5500254 w 5956192"/>
              <a:gd name="connsiteY6" fmla="*/ 1385455 h 6885710"/>
              <a:gd name="connsiteX7" fmla="*/ 5846618 w 5956192"/>
              <a:gd name="connsiteY7" fmla="*/ 0 h 6885710"/>
              <a:gd name="connsiteX8" fmla="*/ 3366654 w 5956192"/>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5140035 w 5846618"/>
              <a:gd name="connsiteY5" fmla="*/ 2701637 h 6885710"/>
              <a:gd name="connsiteX6" fmla="*/ 5500254 w 5846618"/>
              <a:gd name="connsiteY6" fmla="*/ 1385455 h 6885710"/>
              <a:gd name="connsiteX7" fmla="*/ 5846618 w 5846618"/>
              <a:gd name="connsiteY7" fmla="*/ 0 h 6885710"/>
              <a:gd name="connsiteX8" fmla="*/ 3366654 w 5846618"/>
              <a:gd name="connsiteY8"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641272 w 5846618"/>
              <a:gd name="connsiteY5" fmla="*/ 4530437 h 6885710"/>
              <a:gd name="connsiteX6" fmla="*/ 5140035 w 5846618"/>
              <a:gd name="connsiteY6" fmla="*/ 2701637 h 6885710"/>
              <a:gd name="connsiteX7" fmla="*/ 5500254 w 5846618"/>
              <a:gd name="connsiteY7" fmla="*/ 1385455 h 6885710"/>
              <a:gd name="connsiteX8" fmla="*/ 5846618 w 5846618"/>
              <a:gd name="connsiteY8" fmla="*/ 0 h 6885710"/>
              <a:gd name="connsiteX9" fmla="*/ 3366654 w 5846618"/>
              <a:gd name="connsiteY9"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366654 w 5846618"/>
              <a:gd name="connsiteY0" fmla="*/ 0 h 6885710"/>
              <a:gd name="connsiteX1" fmla="*/ 2493818 w 5846618"/>
              <a:gd name="connsiteY1" fmla="*/ 2369128 h 6885710"/>
              <a:gd name="connsiteX2" fmla="*/ 1302327 w 5846618"/>
              <a:gd name="connsiteY2" fmla="*/ 4447310 h 6885710"/>
              <a:gd name="connsiteX3" fmla="*/ 0 w 5846618"/>
              <a:gd name="connsiteY3" fmla="*/ 6885710 h 6885710"/>
              <a:gd name="connsiteX4" fmla="*/ 4017818 w 5846618"/>
              <a:gd name="connsiteY4" fmla="*/ 6871855 h 6885710"/>
              <a:gd name="connsiteX5" fmla="*/ 4461163 w 5846618"/>
              <a:gd name="connsiteY5" fmla="*/ 5624946 h 6885710"/>
              <a:gd name="connsiteX6" fmla="*/ 4641272 w 5846618"/>
              <a:gd name="connsiteY6" fmla="*/ 4530437 h 6885710"/>
              <a:gd name="connsiteX7" fmla="*/ 5140035 w 5846618"/>
              <a:gd name="connsiteY7" fmla="*/ 2701637 h 6885710"/>
              <a:gd name="connsiteX8" fmla="*/ 5500254 w 5846618"/>
              <a:gd name="connsiteY8" fmla="*/ 1385455 h 6885710"/>
              <a:gd name="connsiteX9" fmla="*/ 5846618 w 5846618"/>
              <a:gd name="connsiteY9" fmla="*/ 0 h 6885710"/>
              <a:gd name="connsiteX10" fmla="*/ 3366654 w 5846618"/>
              <a:gd name="connsiteY10" fmla="*/ 0 h 6885710"/>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55418 h 6941128"/>
              <a:gd name="connsiteX10" fmla="*/ 3408217 w 5846618"/>
              <a:gd name="connsiteY10" fmla="*/ 0 h 6941128"/>
              <a:gd name="connsiteX0" fmla="*/ 3408217 w 5846618"/>
              <a:gd name="connsiteY0" fmla="*/ 0 h 6941128"/>
              <a:gd name="connsiteX1" fmla="*/ 2493818 w 5846618"/>
              <a:gd name="connsiteY1" fmla="*/ 2424546 h 6941128"/>
              <a:gd name="connsiteX2" fmla="*/ 1302327 w 5846618"/>
              <a:gd name="connsiteY2" fmla="*/ 4502728 h 6941128"/>
              <a:gd name="connsiteX3" fmla="*/ 0 w 5846618"/>
              <a:gd name="connsiteY3" fmla="*/ 6941128 h 6941128"/>
              <a:gd name="connsiteX4" fmla="*/ 4017818 w 5846618"/>
              <a:gd name="connsiteY4" fmla="*/ 6927273 h 6941128"/>
              <a:gd name="connsiteX5" fmla="*/ 4461163 w 5846618"/>
              <a:gd name="connsiteY5" fmla="*/ 5680364 h 6941128"/>
              <a:gd name="connsiteX6" fmla="*/ 4641272 w 5846618"/>
              <a:gd name="connsiteY6" fmla="*/ 4585855 h 6941128"/>
              <a:gd name="connsiteX7" fmla="*/ 5140035 w 5846618"/>
              <a:gd name="connsiteY7" fmla="*/ 2757055 h 6941128"/>
              <a:gd name="connsiteX8" fmla="*/ 5500254 w 5846618"/>
              <a:gd name="connsiteY8" fmla="*/ 1440873 h 6941128"/>
              <a:gd name="connsiteX9" fmla="*/ 5846618 w 5846618"/>
              <a:gd name="connsiteY9" fmla="*/ 13854 h 6941128"/>
              <a:gd name="connsiteX10" fmla="*/ 3408217 w 5846618"/>
              <a:gd name="connsiteY10" fmla="*/ 0 h 6941128"/>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6927273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 name="connsiteX0" fmla="*/ 3435927 w 5874328"/>
              <a:gd name="connsiteY0" fmla="*/ 0 h 7024255"/>
              <a:gd name="connsiteX1" fmla="*/ 2521528 w 5874328"/>
              <a:gd name="connsiteY1" fmla="*/ 2424546 h 7024255"/>
              <a:gd name="connsiteX2" fmla="*/ 1330037 w 5874328"/>
              <a:gd name="connsiteY2" fmla="*/ 4502728 h 7024255"/>
              <a:gd name="connsiteX3" fmla="*/ 0 w 5874328"/>
              <a:gd name="connsiteY3" fmla="*/ 7024255 h 7024255"/>
              <a:gd name="connsiteX4" fmla="*/ 4045528 w 5874328"/>
              <a:gd name="connsiteY4" fmla="*/ 7010400 h 7024255"/>
              <a:gd name="connsiteX5" fmla="*/ 4488873 w 5874328"/>
              <a:gd name="connsiteY5" fmla="*/ 5680364 h 7024255"/>
              <a:gd name="connsiteX6" fmla="*/ 4668982 w 5874328"/>
              <a:gd name="connsiteY6" fmla="*/ 4585855 h 7024255"/>
              <a:gd name="connsiteX7" fmla="*/ 5167745 w 5874328"/>
              <a:gd name="connsiteY7" fmla="*/ 2757055 h 7024255"/>
              <a:gd name="connsiteX8" fmla="*/ 5527964 w 5874328"/>
              <a:gd name="connsiteY8" fmla="*/ 1440873 h 7024255"/>
              <a:gd name="connsiteX9" fmla="*/ 5874328 w 5874328"/>
              <a:gd name="connsiteY9" fmla="*/ 13854 h 7024255"/>
              <a:gd name="connsiteX10" fmla="*/ 3435927 w 5874328"/>
              <a:gd name="connsiteY10" fmla="*/ 0 h 702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4328" h="7024255">
                <a:moveTo>
                  <a:pt x="3435927" y="0"/>
                </a:moveTo>
                <a:lnTo>
                  <a:pt x="2521528" y="2424546"/>
                </a:lnTo>
                <a:cubicBezTo>
                  <a:pt x="2170546" y="3147292"/>
                  <a:pt x="1745673" y="3749964"/>
                  <a:pt x="1330037" y="4502728"/>
                </a:cubicBezTo>
                <a:cubicBezTo>
                  <a:pt x="914401" y="5255492"/>
                  <a:pt x="884382" y="5313218"/>
                  <a:pt x="0" y="7024255"/>
                </a:cubicBezTo>
                <a:lnTo>
                  <a:pt x="4045528" y="7010400"/>
                </a:lnTo>
                <a:cubicBezTo>
                  <a:pt x="4364183" y="6315363"/>
                  <a:pt x="4384964" y="6070600"/>
                  <a:pt x="4488873" y="5680364"/>
                </a:cubicBezTo>
                <a:cubicBezTo>
                  <a:pt x="4592782" y="5290128"/>
                  <a:pt x="4574310" y="5086928"/>
                  <a:pt x="4668982" y="4585855"/>
                </a:cubicBezTo>
                <a:cubicBezTo>
                  <a:pt x="4763654" y="4084782"/>
                  <a:pt x="5017654" y="3278909"/>
                  <a:pt x="5167745" y="2757055"/>
                </a:cubicBezTo>
                <a:cubicBezTo>
                  <a:pt x="5405581" y="1842655"/>
                  <a:pt x="5410200" y="1891146"/>
                  <a:pt x="5527964" y="1440873"/>
                </a:cubicBezTo>
                <a:cubicBezTo>
                  <a:pt x="5645728" y="990600"/>
                  <a:pt x="5721928" y="715818"/>
                  <a:pt x="5874328" y="13854"/>
                </a:cubicBezTo>
                <a:lnTo>
                  <a:pt x="3435927" y="0"/>
                </a:lnTo>
                <a:close/>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14837" y="732578"/>
            <a:ext cx="1994780" cy="891153"/>
            <a:chOff x="805646" y="504127"/>
            <a:chExt cx="2448280" cy="1093751"/>
          </a:xfrm>
        </p:grpSpPr>
        <p:sp>
          <p:nvSpPr>
            <p:cNvPr id="35" name="Freeform 34"/>
            <p:cNvSpPr/>
            <p:nvPr/>
          </p:nvSpPr>
          <p:spPr>
            <a:xfrm flipH="1">
              <a:off x="2520787" y="1250950"/>
              <a:ext cx="18083" cy="319563"/>
            </a:xfrm>
            <a:custGeom>
              <a:avLst/>
              <a:gdLst>
                <a:gd name="connsiteX0" fmla="*/ 25400 w 25400"/>
                <a:gd name="connsiteY0" fmla="*/ 0 h 279400"/>
                <a:gd name="connsiteX1" fmla="*/ 0 w 25400"/>
                <a:gd name="connsiteY1" fmla="*/ 279400 h 279400"/>
                <a:gd name="connsiteX0" fmla="*/ 12369 w 12369"/>
                <a:gd name="connsiteY0" fmla="*/ 0 h 218590"/>
                <a:gd name="connsiteX1" fmla="*/ 0 w 12369"/>
                <a:gd name="connsiteY1" fmla="*/ 218590 h 218590"/>
              </a:gdLst>
              <a:ahLst/>
              <a:cxnLst>
                <a:cxn ang="0">
                  <a:pos x="connsiteX0" y="connsiteY0"/>
                </a:cxn>
                <a:cxn ang="0">
                  <a:pos x="connsiteX1" y="connsiteY1"/>
                </a:cxn>
              </a:cxnLst>
              <a:rect l="l" t="t" r="r" b="b"/>
              <a:pathLst>
                <a:path w="12369" h="218590">
                  <a:moveTo>
                    <a:pt x="12369" y="0"/>
                  </a:moveTo>
                  <a:lnTo>
                    <a:pt x="0" y="21859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805646" y="504127"/>
              <a:ext cx="2448280" cy="1093751"/>
              <a:chOff x="805646" y="504127"/>
              <a:chExt cx="2448280" cy="1093751"/>
            </a:xfrm>
          </p:grpSpPr>
          <p:sp>
            <p:nvSpPr>
              <p:cNvPr id="24" name="Freeform 23"/>
              <p:cNvSpPr/>
              <p:nvPr/>
            </p:nvSpPr>
            <p:spPr>
              <a:xfrm>
                <a:off x="805646" y="718364"/>
                <a:ext cx="749300" cy="377825"/>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300" h="377825">
                    <a:moveTo>
                      <a:pt x="749300" y="377825"/>
                    </a:moveTo>
                    <a:lnTo>
                      <a:pt x="244475" y="3175"/>
                    </a:lnTo>
                    <a:lnTo>
                      <a:pt x="225425" y="53975"/>
                    </a:lnTo>
                    <a:lnTo>
                      <a:pt x="0" y="0"/>
                    </a:lnTo>
                    <a:lnTo>
                      <a:pt x="177800" y="127000"/>
                    </a:lnTo>
                    <a:lnTo>
                      <a:pt x="95250" y="158750"/>
                    </a:lnTo>
                    <a:lnTo>
                      <a:pt x="257175" y="247650"/>
                    </a:lnTo>
                    <a:lnTo>
                      <a:pt x="212725" y="298450"/>
                    </a:lnTo>
                    <a:lnTo>
                      <a:pt x="749300" y="377825"/>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1441613" y="1189416"/>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358067" y="1143000"/>
                <a:ext cx="37133" cy="408462"/>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flipH="1">
                <a:off x="2604325" y="1145322"/>
                <a:ext cx="37133" cy="408463"/>
              </a:xfrm>
              <a:custGeom>
                <a:avLst/>
                <a:gdLst>
                  <a:gd name="connsiteX0" fmla="*/ 25400 w 25400"/>
                  <a:gd name="connsiteY0" fmla="*/ 0 h 279400"/>
                  <a:gd name="connsiteX1" fmla="*/ 0 w 25400"/>
                  <a:gd name="connsiteY1" fmla="*/ 279400 h 279400"/>
                </a:gdLst>
                <a:ahLst/>
                <a:cxnLst>
                  <a:cxn ang="0">
                    <a:pos x="connsiteX0" y="connsiteY0"/>
                  </a:cxn>
                  <a:cxn ang="0">
                    <a:pos x="connsiteX1" y="connsiteY1"/>
                  </a:cxn>
                </a:cxnLst>
                <a:rect l="l" t="t" r="r" b="b"/>
                <a:pathLst>
                  <a:path w="25400" h="279400">
                    <a:moveTo>
                      <a:pt x="25400" y="0"/>
                    </a:moveTo>
                    <a:lnTo>
                      <a:pt x="0" y="2794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295400" y="774575"/>
                <a:ext cx="1448184" cy="612694"/>
              </a:xfrm>
              <a:prstGeom prst="ellipse">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805646" y="718364"/>
                <a:ext cx="359580" cy="316686"/>
              </a:xfrm>
              <a:custGeom>
                <a:avLst/>
                <a:gdLst>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5900 w 749300"/>
                  <a:gd name="connsiteY7" fmla="*/ 250825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749300 w 749300"/>
                  <a:gd name="connsiteY8" fmla="*/ 377825 h 377825"/>
                  <a:gd name="connsiteX0" fmla="*/ 749300 w 749300"/>
                  <a:gd name="connsiteY0" fmla="*/ 377825 h 377825"/>
                  <a:gd name="connsiteX1" fmla="*/ 244475 w 749300"/>
                  <a:gd name="connsiteY1" fmla="*/ 3175 h 377825"/>
                  <a:gd name="connsiteX2" fmla="*/ 225425 w 749300"/>
                  <a:gd name="connsiteY2" fmla="*/ 53975 h 377825"/>
                  <a:gd name="connsiteX3" fmla="*/ 0 w 749300"/>
                  <a:gd name="connsiteY3" fmla="*/ 0 h 377825"/>
                  <a:gd name="connsiteX4" fmla="*/ 177800 w 749300"/>
                  <a:gd name="connsiteY4" fmla="*/ 127000 h 377825"/>
                  <a:gd name="connsiteX5" fmla="*/ 95250 w 749300"/>
                  <a:gd name="connsiteY5" fmla="*/ 158750 h 377825"/>
                  <a:gd name="connsiteX6" fmla="*/ 257175 w 749300"/>
                  <a:gd name="connsiteY6" fmla="*/ 247650 h 377825"/>
                  <a:gd name="connsiteX7" fmla="*/ 212725 w 749300"/>
                  <a:gd name="connsiteY7" fmla="*/ 298450 h 377825"/>
                  <a:gd name="connsiteX8" fmla="*/ 327829 w 749300"/>
                  <a:gd name="connsiteY8" fmla="*/ 316686 h 377825"/>
                  <a:gd name="connsiteX9" fmla="*/ 749300 w 749300"/>
                  <a:gd name="connsiteY9" fmla="*/ 377825 h 377825"/>
                  <a:gd name="connsiteX0" fmla="*/ 749300 w 749300"/>
                  <a:gd name="connsiteY0" fmla="*/ 377825 h 377825"/>
                  <a:gd name="connsiteX1" fmla="*/ 334179 w 749300"/>
                  <a:gd name="connsiteY1" fmla="*/ 59511 h 377825"/>
                  <a:gd name="connsiteX2" fmla="*/ 244475 w 749300"/>
                  <a:gd name="connsiteY2" fmla="*/ 3175 h 377825"/>
                  <a:gd name="connsiteX3" fmla="*/ 225425 w 749300"/>
                  <a:gd name="connsiteY3" fmla="*/ 53975 h 377825"/>
                  <a:gd name="connsiteX4" fmla="*/ 0 w 749300"/>
                  <a:gd name="connsiteY4" fmla="*/ 0 h 377825"/>
                  <a:gd name="connsiteX5" fmla="*/ 177800 w 749300"/>
                  <a:gd name="connsiteY5" fmla="*/ 127000 h 377825"/>
                  <a:gd name="connsiteX6" fmla="*/ 95250 w 749300"/>
                  <a:gd name="connsiteY6" fmla="*/ 158750 h 377825"/>
                  <a:gd name="connsiteX7" fmla="*/ 257175 w 749300"/>
                  <a:gd name="connsiteY7" fmla="*/ 247650 h 377825"/>
                  <a:gd name="connsiteX8" fmla="*/ 212725 w 749300"/>
                  <a:gd name="connsiteY8" fmla="*/ 298450 h 377825"/>
                  <a:gd name="connsiteX9" fmla="*/ 327829 w 749300"/>
                  <a:gd name="connsiteY9" fmla="*/ 316686 h 377825"/>
                  <a:gd name="connsiteX10" fmla="*/ 749300 w 749300"/>
                  <a:gd name="connsiteY10" fmla="*/ 377825 h 377825"/>
                  <a:gd name="connsiteX0" fmla="*/ 327829 w 334179"/>
                  <a:gd name="connsiteY0" fmla="*/ 316686 h 316686"/>
                  <a:gd name="connsiteX1" fmla="*/ 334179 w 334179"/>
                  <a:gd name="connsiteY1" fmla="*/ 5951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34179 w 334179"/>
                  <a:gd name="connsiteY1" fmla="*/ 65861 h 316686"/>
                  <a:gd name="connsiteX2" fmla="*/ 244475 w 334179"/>
                  <a:gd name="connsiteY2" fmla="*/ 3175 h 316686"/>
                  <a:gd name="connsiteX3" fmla="*/ 225425 w 334179"/>
                  <a:gd name="connsiteY3" fmla="*/ 53975 h 316686"/>
                  <a:gd name="connsiteX4" fmla="*/ 0 w 334179"/>
                  <a:gd name="connsiteY4" fmla="*/ 0 h 316686"/>
                  <a:gd name="connsiteX5" fmla="*/ 177800 w 334179"/>
                  <a:gd name="connsiteY5" fmla="*/ 127000 h 316686"/>
                  <a:gd name="connsiteX6" fmla="*/ 95250 w 334179"/>
                  <a:gd name="connsiteY6" fmla="*/ 158750 h 316686"/>
                  <a:gd name="connsiteX7" fmla="*/ 257175 w 334179"/>
                  <a:gd name="connsiteY7" fmla="*/ 247650 h 316686"/>
                  <a:gd name="connsiteX8" fmla="*/ 212725 w 334179"/>
                  <a:gd name="connsiteY8" fmla="*/ 298450 h 316686"/>
                  <a:gd name="connsiteX9" fmla="*/ 327829 w 334179"/>
                  <a:gd name="connsiteY9" fmla="*/ 316686 h 316686"/>
                  <a:gd name="connsiteX0" fmla="*/ 327829 w 334179"/>
                  <a:gd name="connsiteY0" fmla="*/ 316686 h 316686"/>
                  <a:gd name="connsiteX1" fmla="*/ 324655 w 334179"/>
                  <a:gd name="connsiteY1" fmla="*/ 262711 h 316686"/>
                  <a:gd name="connsiteX2" fmla="*/ 334179 w 334179"/>
                  <a:gd name="connsiteY2" fmla="*/ 65861 h 316686"/>
                  <a:gd name="connsiteX3" fmla="*/ 244475 w 334179"/>
                  <a:gd name="connsiteY3" fmla="*/ 3175 h 316686"/>
                  <a:gd name="connsiteX4" fmla="*/ 225425 w 334179"/>
                  <a:gd name="connsiteY4" fmla="*/ 53975 h 316686"/>
                  <a:gd name="connsiteX5" fmla="*/ 0 w 334179"/>
                  <a:gd name="connsiteY5" fmla="*/ 0 h 316686"/>
                  <a:gd name="connsiteX6" fmla="*/ 177800 w 334179"/>
                  <a:gd name="connsiteY6" fmla="*/ 127000 h 316686"/>
                  <a:gd name="connsiteX7" fmla="*/ 95250 w 334179"/>
                  <a:gd name="connsiteY7" fmla="*/ 158750 h 316686"/>
                  <a:gd name="connsiteX8" fmla="*/ 257175 w 334179"/>
                  <a:gd name="connsiteY8" fmla="*/ 247650 h 316686"/>
                  <a:gd name="connsiteX9" fmla="*/ 212725 w 334179"/>
                  <a:gd name="connsiteY9" fmla="*/ 298450 h 316686"/>
                  <a:gd name="connsiteX10" fmla="*/ 327829 w 334179"/>
                  <a:gd name="connsiteY10" fmla="*/ 316686 h 316686"/>
                  <a:gd name="connsiteX0" fmla="*/ 327829 w 334179"/>
                  <a:gd name="connsiteY0" fmla="*/ 316686 h 316686"/>
                  <a:gd name="connsiteX1" fmla="*/ 324655 w 334179"/>
                  <a:gd name="connsiteY1" fmla="*/ 262711 h 316686"/>
                  <a:gd name="connsiteX2" fmla="*/ 321480 w 334179"/>
                  <a:gd name="connsiteY2" fmla="*/ 148411 h 316686"/>
                  <a:gd name="connsiteX3" fmla="*/ 334179 w 334179"/>
                  <a:gd name="connsiteY3" fmla="*/ 65861 h 316686"/>
                  <a:gd name="connsiteX4" fmla="*/ 244475 w 334179"/>
                  <a:gd name="connsiteY4" fmla="*/ 3175 h 316686"/>
                  <a:gd name="connsiteX5" fmla="*/ 225425 w 334179"/>
                  <a:gd name="connsiteY5" fmla="*/ 53975 h 316686"/>
                  <a:gd name="connsiteX6" fmla="*/ 0 w 334179"/>
                  <a:gd name="connsiteY6" fmla="*/ 0 h 316686"/>
                  <a:gd name="connsiteX7" fmla="*/ 177800 w 334179"/>
                  <a:gd name="connsiteY7" fmla="*/ 127000 h 316686"/>
                  <a:gd name="connsiteX8" fmla="*/ 95250 w 334179"/>
                  <a:gd name="connsiteY8" fmla="*/ 158750 h 316686"/>
                  <a:gd name="connsiteX9" fmla="*/ 257175 w 334179"/>
                  <a:gd name="connsiteY9" fmla="*/ 247650 h 316686"/>
                  <a:gd name="connsiteX10" fmla="*/ 212725 w 334179"/>
                  <a:gd name="connsiteY10" fmla="*/ 298450 h 316686"/>
                  <a:gd name="connsiteX11" fmla="*/ 327829 w 334179"/>
                  <a:gd name="connsiteY11" fmla="*/ 316686 h 316686"/>
                  <a:gd name="connsiteX0" fmla="*/ 327829 w 334179"/>
                  <a:gd name="connsiteY0" fmla="*/ 316686 h 316686"/>
                  <a:gd name="connsiteX1" fmla="*/ 324655 w 334179"/>
                  <a:gd name="connsiteY1" fmla="*/ 262711 h 316686"/>
                  <a:gd name="connsiteX2" fmla="*/ 318305 w 334179"/>
                  <a:gd name="connsiteY2" fmla="*/ 205561 h 316686"/>
                  <a:gd name="connsiteX3" fmla="*/ 321480 w 334179"/>
                  <a:gd name="connsiteY3" fmla="*/ 148411 h 316686"/>
                  <a:gd name="connsiteX4" fmla="*/ 334179 w 334179"/>
                  <a:gd name="connsiteY4" fmla="*/ 65861 h 316686"/>
                  <a:gd name="connsiteX5" fmla="*/ 244475 w 334179"/>
                  <a:gd name="connsiteY5" fmla="*/ 3175 h 316686"/>
                  <a:gd name="connsiteX6" fmla="*/ 225425 w 334179"/>
                  <a:gd name="connsiteY6" fmla="*/ 53975 h 316686"/>
                  <a:gd name="connsiteX7" fmla="*/ 0 w 334179"/>
                  <a:gd name="connsiteY7" fmla="*/ 0 h 316686"/>
                  <a:gd name="connsiteX8" fmla="*/ 177800 w 334179"/>
                  <a:gd name="connsiteY8" fmla="*/ 127000 h 316686"/>
                  <a:gd name="connsiteX9" fmla="*/ 95250 w 334179"/>
                  <a:gd name="connsiteY9" fmla="*/ 158750 h 316686"/>
                  <a:gd name="connsiteX10" fmla="*/ 257175 w 334179"/>
                  <a:gd name="connsiteY10" fmla="*/ 247650 h 316686"/>
                  <a:gd name="connsiteX11" fmla="*/ 212725 w 334179"/>
                  <a:gd name="connsiteY11" fmla="*/ 298450 h 316686"/>
                  <a:gd name="connsiteX12" fmla="*/ 327829 w 334179"/>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2148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 name="connsiteX0" fmla="*/ 327829 w 359580"/>
                  <a:gd name="connsiteY0" fmla="*/ 316686 h 316686"/>
                  <a:gd name="connsiteX1" fmla="*/ 359580 w 359580"/>
                  <a:gd name="connsiteY1" fmla="*/ 265886 h 316686"/>
                  <a:gd name="connsiteX2" fmla="*/ 318305 w 359580"/>
                  <a:gd name="connsiteY2" fmla="*/ 205561 h 316686"/>
                  <a:gd name="connsiteX3" fmla="*/ 353230 w 359580"/>
                  <a:gd name="connsiteY3" fmla="*/ 148411 h 316686"/>
                  <a:gd name="connsiteX4" fmla="*/ 334179 w 359580"/>
                  <a:gd name="connsiteY4" fmla="*/ 65861 h 316686"/>
                  <a:gd name="connsiteX5" fmla="*/ 244475 w 359580"/>
                  <a:gd name="connsiteY5" fmla="*/ 3175 h 316686"/>
                  <a:gd name="connsiteX6" fmla="*/ 225425 w 359580"/>
                  <a:gd name="connsiteY6" fmla="*/ 53975 h 316686"/>
                  <a:gd name="connsiteX7" fmla="*/ 0 w 359580"/>
                  <a:gd name="connsiteY7" fmla="*/ 0 h 316686"/>
                  <a:gd name="connsiteX8" fmla="*/ 177800 w 359580"/>
                  <a:gd name="connsiteY8" fmla="*/ 127000 h 316686"/>
                  <a:gd name="connsiteX9" fmla="*/ 95250 w 359580"/>
                  <a:gd name="connsiteY9" fmla="*/ 158750 h 316686"/>
                  <a:gd name="connsiteX10" fmla="*/ 257175 w 359580"/>
                  <a:gd name="connsiteY10" fmla="*/ 247650 h 316686"/>
                  <a:gd name="connsiteX11" fmla="*/ 212725 w 359580"/>
                  <a:gd name="connsiteY11" fmla="*/ 298450 h 316686"/>
                  <a:gd name="connsiteX12" fmla="*/ 327829 w 359580"/>
                  <a:gd name="connsiteY12" fmla="*/ 316686 h 3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580" h="316686">
                    <a:moveTo>
                      <a:pt x="327829" y="316686"/>
                    </a:moveTo>
                    <a:lnTo>
                      <a:pt x="359580" y="265886"/>
                    </a:lnTo>
                    <a:cubicBezTo>
                      <a:pt x="357993" y="247365"/>
                      <a:pt x="318834" y="224611"/>
                      <a:pt x="318305" y="205561"/>
                    </a:cubicBezTo>
                    <a:cubicBezTo>
                      <a:pt x="317776" y="186511"/>
                      <a:pt x="350584" y="171694"/>
                      <a:pt x="353230" y="148411"/>
                    </a:cubicBezTo>
                    <a:lnTo>
                      <a:pt x="334179" y="65861"/>
                    </a:lnTo>
                    <a:lnTo>
                      <a:pt x="244475" y="3175"/>
                    </a:lnTo>
                    <a:lnTo>
                      <a:pt x="225425" y="53975"/>
                    </a:lnTo>
                    <a:lnTo>
                      <a:pt x="0" y="0"/>
                    </a:lnTo>
                    <a:lnTo>
                      <a:pt x="177800" y="127000"/>
                    </a:lnTo>
                    <a:lnTo>
                      <a:pt x="95250" y="158750"/>
                    </a:lnTo>
                    <a:lnTo>
                      <a:pt x="257175" y="247650"/>
                    </a:lnTo>
                    <a:lnTo>
                      <a:pt x="212725" y="298450"/>
                    </a:lnTo>
                    <a:lnTo>
                      <a:pt x="327829" y="316686"/>
                    </a:ln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1400175" y="1082677"/>
                <a:ext cx="1358900" cy="307975"/>
              </a:xfrm>
              <a:custGeom>
                <a:avLst/>
                <a:gdLst>
                  <a:gd name="connsiteX0" fmla="*/ 1219200 w 1219200"/>
                  <a:gd name="connsiteY0" fmla="*/ 19050 h 149225"/>
                  <a:gd name="connsiteX1" fmla="*/ 0 w 1219200"/>
                  <a:gd name="connsiteY1" fmla="*/ 0 h 149225"/>
                  <a:gd name="connsiteX2" fmla="*/ 609600 w 1219200"/>
                  <a:gd name="connsiteY2" fmla="*/ 149225 h 149225"/>
                  <a:gd name="connsiteX3" fmla="*/ 1219200 w 1219200"/>
                  <a:gd name="connsiteY3" fmla="*/ 19050 h 149225"/>
                  <a:gd name="connsiteX0" fmla="*/ 1219200 w 1219200"/>
                  <a:gd name="connsiteY0" fmla="*/ 19050 h 149233"/>
                  <a:gd name="connsiteX1" fmla="*/ 0 w 1219200"/>
                  <a:gd name="connsiteY1" fmla="*/ 0 h 149233"/>
                  <a:gd name="connsiteX2" fmla="*/ 609600 w 1219200"/>
                  <a:gd name="connsiteY2" fmla="*/ 149225 h 149233"/>
                  <a:gd name="connsiteX3" fmla="*/ 1219200 w 1219200"/>
                  <a:gd name="connsiteY3" fmla="*/ 19050 h 149233"/>
                  <a:gd name="connsiteX0" fmla="*/ 1219200 w 1219200"/>
                  <a:gd name="connsiteY0" fmla="*/ 19050 h 149236"/>
                  <a:gd name="connsiteX1" fmla="*/ 0 w 1219200"/>
                  <a:gd name="connsiteY1" fmla="*/ 0 h 149236"/>
                  <a:gd name="connsiteX2" fmla="*/ 609600 w 1219200"/>
                  <a:gd name="connsiteY2" fmla="*/ 149225 h 149236"/>
                  <a:gd name="connsiteX3" fmla="*/ 1219200 w 1219200"/>
                  <a:gd name="connsiteY3" fmla="*/ 19050 h 149236"/>
                  <a:gd name="connsiteX0" fmla="*/ 1219200 w 1219200"/>
                  <a:gd name="connsiteY0" fmla="*/ 19050 h 158759"/>
                  <a:gd name="connsiteX1" fmla="*/ 0 w 1219200"/>
                  <a:gd name="connsiteY1" fmla="*/ 0 h 158759"/>
                  <a:gd name="connsiteX2" fmla="*/ 609600 w 1219200"/>
                  <a:gd name="connsiteY2" fmla="*/ 158750 h 158759"/>
                  <a:gd name="connsiteX3" fmla="*/ 1219200 w 1219200"/>
                  <a:gd name="connsiteY3" fmla="*/ 19050 h 158759"/>
                  <a:gd name="connsiteX0" fmla="*/ 1219200 w 1219200"/>
                  <a:gd name="connsiteY0" fmla="*/ 19050 h 159502"/>
                  <a:gd name="connsiteX1" fmla="*/ 0 w 1219200"/>
                  <a:gd name="connsiteY1" fmla="*/ 0 h 159502"/>
                  <a:gd name="connsiteX2" fmla="*/ 609600 w 1219200"/>
                  <a:gd name="connsiteY2" fmla="*/ 158750 h 159502"/>
                  <a:gd name="connsiteX3" fmla="*/ 1219200 w 1219200"/>
                  <a:gd name="connsiteY3" fmla="*/ 19050 h 159502"/>
                  <a:gd name="connsiteX0" fmla="*/ 1219200 w 1219200"/>
                  <a:gd name="connsiteY0" fmla="*/ 19050 h 159683"/>
                  <a:gd name="connsiteX1" fmla="*/ 0 w 1219200"/>
                  <a:gd name="connsiteY1" fmla="*/ 0 h 159683"/>
                  <a:gd name="connsiteX2" fmla="*/ 609600 w 1219200"/>
                  <a:gd name="connsiteY2" fmla="*/ 158750 h 159683"/>
                  <a:gd name="connsiteX3" fmla="*/ 1219200 w 1219200"/>
                  <a:gd name="connsiteY3" fmla="*/ 19050 h 159683"/>
                  <a:gd name="connsiteX0" fmla="*/ 1225550 w 1225550"/>
                  <a:gd name="connsiteY0" fmla="*/ 22225 h 159716"/>
                  <a:gd name="connsiteX1" fmla="*/ 0 w 1225550"/>
                  <a:gd name="connsiteY1" fmla="*/ 0 h 159716"/>
                  <a:gd name="connsiteX2" fmla="*/ 609600 w 1225550"/>
                  <a:gd name="connsiteY2" fmla="*/ 158750 h 159716"/>
                  <a:gd name="connsiteX3" fmla="*/ 1225550 w 1225550"/>
                  <a:gd name="connsiteY3" fmla="*/ 22225 h 159716"/>
                  <a:gd name="connsiteX0" fmla="*/ 1225550 w 1225550"/>
                  <a:gd name="connsiteY0" fmla="*/ 37698 h 175189"/>
                  <a:gd name="connsiteX1" fmla="*/ 0 w 1225550"/>
                  <a:gd name="connsiteY1" fmla="*/ 15473 h 175189"/>
                  <a:gd name="connsiteX2" fmla="*/ 609600 w 1225550"/>
                  <a:gd name="connsiteY2" fmla="*/ 174223 h 175189"/>
                  <a:gd name="connsiteX3" fmla="*/ 1225550 w 1225550"/>
                  <a:gd name="connsiteY3" fmla="*/ 37698 h 175189"/>
                  <a:gd name="connsiteX0" fmla="*/ 1225550 w 1225550"/>
                  <a:gd name="connsiteY0" fmla="*/ 57854 h 195345"/>
                  <a:gd name="connsiteX1" fmla="*/ 0 w 1225550"/>
                  <a:gd name="connsiteY1" fmla="*/ 35629 h 195345"/>
                  <a:gd name="connsiteX2" fmla="*/ 609600 w 1225550"/>
                  <a:gd name="connsiteY2" fmla="*/ 194379 h 195345"/>
                  <a:gd name="connsiteX3" fmla="*/ 1225550 w 1225550"/>
                  <a:gd name="connsiteY3" fmla="*/ 57854 h 195345"/>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130300 w 1130300"/>
                  <a:gd name="connsiteY0" fmla="*/ 39670 h 177161"/>
                  <a:gd name="connsiteX1" fmla="*/ 0 w 1130300"/>
                  <a:gd name="connsiteY1" fmla="*/ 58720 h 177161"/>
                  <a:gd name="connsiteX2" fmla="*/ 514350 w 1130300"/>
                  <a:gd name="connsiteY2" fmla="*/ 176195 h 177161"/>
                  <a:gd name="connsiteX3" fmla="*/ 1130300 w 1130300"/>
                  <a:gd name="connsiteY3" fmla="*/ 39670 h 177161"/>
                  <a:gd name="connsiteX0" fmla="*/ 1273175 w 1273175"/>
                  <a:gd name="connsiteY0" fmla="*/ 15386 h 323687"/>
                  <a:gd name="connsiteX1" fmla="*/ 0 w 1273175"/>
                  <a:gd name="connsiteY1" fmla="*/ 205886 h 323687"/>
                  <a:gd name="connsiteX2" fmla="*/ 514350 w 1273175"/>
                  <a:gd name="connsiteY2" fmla="*/ 323361 h 323687"/>
                  <a:gd name="connsiteX3" fmla="*/ 1273175 w 1273175"/>
                  <a:gd name="connsiteY3" fmla="*/ 15386 h 323687"/>
                  <a:gd name="connsiteX0" fmla="*/ 1273175 w 1273175"/>
                  <a:gd name="connsiteY0" fmla="*/ 15386 h 323994"/>
                  <a:gd name="connsiteX1" fmla="*/ 0 w 1273175"/>
                  <a:gd name="connsiteY1" fmla="*/ 205886 h 323994"/>
                  <a:gd name="connsiteX2" fmla="*/ 514350 w 1273175"/>
                  <a:gd name="connsiteY2" fmla="*/ 323361 h 323994"/>
                  <a:gd name="connsiteX3" fmla="*/ 1273175 w 1273175"/>
                  <a:gd name="connsiteY3" fmla="*/ 15386 h 323994"/>
                  <a:gd name="connsiteX0" fmla="*/ 1273175 w 1273175"/>
                  <a:gd name="connsiteY0" fmla="*/ 0 h 308608"/>
                  <a:gd name="connsiteX1" fmla="*/ 0 w 1273175"/>
                  <a:gd name="connsiteY1" fmla="*/ 190500 h 308608"/>
                  <a:gd name="connsiteX2" fmla="*/ 514350 w 1273175"/>
                  <a:gd name="connsiteY2" fmla="*/ 307975 h 308608"/>
                  <a:gd name="connsiteX3" fmla="*/ 1273175 w 1273175"/>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8608"/>
                  <a:gd name="connsiteX1" fmla="*/ 0 w 1358900"/>
                  <a:gd name="connsiteY1" fmla="*/ 155575 h 308608"/>
                  <a:gd name="connsiteX2" fmla="*/ 600075 w 1358900"/>
                  <a:gd name="connsiteY2" fmla="*/ 307975 h 308608"/>
                  <a:gd name="connsiteX3" fmla="*/ 1358900 w 1358900"/>
                  <a:gd name="connsiteY3" fmla="*/ 0 h 308608"/>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 name="connsiteX0" fmla="*/ 1358900 w 1358900"/>
                  <a:gd name="connsiteY0" fmla="*/ 0 h 307975"/>
                  <a:gd name="connsiteX1" fmla="*/ 0 w 1358900"/>
                  <a:gd name="connsiteY1" fmla="*/ 155575 h 307975"/>
                  <a:gd name="connsiteX2" fmla="*/ 600075 w 1358900"/>
                  <a:gd name="connsiteY2" fmla="*/ 307975 h 307975"/>
                  <a:gd name="connsiteX3" fmla="*/ 1358900 w 1358900"/>
                  <a:gd name="connsiteY3" fmla="*/ 0 h 307975"/>
                </a:gdLst>
                <a:ahLst/>
                <a:cxnLst>
                  <a:cxn ang="0">
                    <a:pos x="connsiteX0" y="connsiteY0"/>
                  </a:cxn>
                  <a:cxn ang="0">
                    <a:pos x="connsiteX1" y="connsiteY1"/>
                  </a:cxn>
                  <a:cxn ang="0">
                    <a:pos x="connsiteX2" y="connsiteY2"/>
                  </a:cxn>
                  <a:cxn ang="0">
                    <a:pos x="connsiteX3" y="connsiteY3"/>
                  </a:cxn>
                </a:cxnLst>
                <a:rect l="l" t="t" r="r" b="b"/>
                <a:pathLst>
                  <a:path w="1358900" h="307975">
                    <a:moveTo>
                      <a:pt x="1358900" y="0"/>
                    </a:moveTo>
                    <a:cubicBezTo>
                      <a:pt x="978958" y="278342"/>
                      <a:pt x="249767" y="223308"/>
                      <a:pt x="0" y="155575"/>
                    </a:cubicBezTo>
                    <a:cubicBezTo>
                      <a:pt x="114300" y="227542"/>
                      <a:pt x="174625" y="280458"/>
                      <a:pt x="600075" y="307975"/>
                    </a:cubicBezTo>
                    <a:cubicBezTo>
                      <a:pt x="911225" y="299508"/>
                      <a:pt x="1276350" y="237067"/>
                      <a:pt x="1358900" y="0"/>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p:cNvGrpSpPr/>
              <p:nvPr/>
            </p:nvGrpSpPr>
            <p:grpSpPr>
              <a:xfrm>
                <a:off x="2437062" y="504127"/>
                <a:ext cx="816864" cy="634589"/>
                <a:chOff x="2437062" y="504127"/>
                <a:chExt cx="816864" cy="634589"/>
              </a:xfrm>
            </p:grpSpPr>
            <p:sp>
              <p:nvSpPr>
                <p:cNvPr id="30" name="Freeform 29"/>
                <p:cNvSpPr/>
                <p:nvPr/>
              </p:nvSpPr>
              <p:spPr>
                <a:xfrm rot="21060720">
                  <a:off x="2437062" y="588807"/>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3820117">
                  <a:off x="2863737" y="495849"/>
                  <a:ext cx="217284" cy="233840"/>
                </a:xfrm>
                <a:custGeom>
                  <a:avLst/>
                  <a:gdLst>
                    <a:gd name="connsiteX0" fmla="*/ 177800 w 177800"/>
                    <a:gd name="connsiteY0" fmla="*/ 152400 h 295275"/>
                    <a:gd name="connsiteX1" fmla="*/ 0 w 177800"/>
                    <a:gd name="connsiteY1" fmla="*/ 0 h 295275"/>
                    <a:gd name="connsiteX2" fmla="*/ 95250 w 177800"/>
                    <a:gd name="connsiteY2" fmla="*/ 295275 h 295275"/>
                    <a:gd name="connsiteX3" fmla="*/ 177800 w 177800"/>
                    <a:gd name="connsiteY3" fmla="*/ 152400 h 295275"/>
                    <a:gd name="connsiteX0" fmla="*/ 177800 w 240347"/>
                    <a:gd name="connsiteY0" fmla="*/ 152400 h 295275"/>
                    <a:gd name="connsiteX1" fmla="*/ 0 w 240347"/>
                    <a:gd name="connsiteY1" fmla="*/ 0 h 295275"/>
                    <a:gd name="connsiteX2" fmla="*/ 95250 w 240347"/>
                    <a:gd name="connsiteY2" fmla="*/ 295275 h 295275"/>
                    <a:gd name="connsiteX3" fmla="*/ 240347 w 240347"/>
                    <a:gd name="connsiteY3" fmla="*/ 214948 h 295275"/>
                    <a:gd name="connsiteX0" fmla="*/ 177800 w 177800"/>
                    <a:gd name="connsiteY0" fmla="*/ 152400 h 295275"/>
                    <a:gd name="connsiteX1" fmla="*/ 0 w 177800"/>
                    <a:gd name="connsiteY1" fmla="*/ 0 h 295275"/>
                    <a:gd name="connsiteX2" fmla="*/ 95250 w 177800"/>
                    <a:gd name="connsiteY2" fmla="*/ 295275 h 295275"/>
                    <a:gd name="connsiteX0" fmla="*/ 193522 w 193522"/>
                    <a:gd name="connsiteY0" fmla="*/ 172257 h 295275"/>
                    <a:gd name="connsiteX1" fmla="*/ 0 w 193522"/>
                    <a:gd name="connsiteY1" fmla="*/ 0 h 295275"/>
                    <a:gd name="connsiteX2" fmla="*/ 95250 w 193522"/>
                    <a:gd name="connsiteY2" fmla="*/ 295275 h 295275"/>
                  </a:gdLst>
                  <a:ahLst/>
                  <a:cxnLst>
                    <a:cxn ang="0">
                      <a:pos x="connsiteX0" y="connsiteY0"/>
                    </a:cxn>
                    <a:cxn ang="0">
                      <a:pos x="connsiteX1" y="connsiteY1"/>
                    </a:cxn>
                    <a:cxn ang="0">
                      <a:pos x="connsiteX2" y="connsiteY2"/>
                    </a:cxn>
                  </a:cxnLst>
                  <a:rect l="l" t="t" r="r" b="b"/>
                  <a:pathLst>
                    <a:path w="193522" h="295275">
                      <a:moveTo>
                        <a:pt x="193522" y="172257"/>
                      </a:moveTo>
                      <a:lnTo>
                        <a:pt x="0" y="0"/>
                      </a:lnTo>
                      <a:lnTo>
                        <a:pt x="95250" y="295275"/>
                      </a:lnTo>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539354" y="607477"/>
                  <a:ext cx="684594" cy="531239"/>
                </a:xfrm>
                <a:custGeom>
                  <a:avLst/>
                  <a:gdLst>
                    <a:gd name="connsiteX0" fmla="*/ 0 w 584847"/>
                    <a:gd name="connsiteY0" fmla="*/ 292424 h 584847"/>
                    <a:gd name="connsiteX1" fmla="*/ 292424 w 584847"/>
                    <a:gd name="connsiteY1" fmla="*/ 0 h 584847"/>
                    <a:gd name="connsiteX2" fmla="*/ 584848 w 584847"/>
                    <a:gd name="connsiteY2" fmla="*/ 292424 h 584847"/>
                    <a:gd name="connsiteX3" fmla="*/ 292424 w 584847"/>
                    <a:gd name="connsiteY3" fmla="*/ 584848 h 584847"/>
                    <a:gd name="connsiteX4" fmla="*/ 0 w 584847"/>
                    <a:gd name="connsiteY4" fmla="*/ 292424 h 584847"/>
                    <a:gd name="connsiteX0" fmla="*/ 0 w 584848"/>
                    <a:gd name="connsiteY0" fmla="*/ 292424 h 527698"/>
                    <a:gd name="connsiteX1" fmla="*/ 292424 w 584848"/>
                    <a:gd name="connsiteY1" fmla="*/ 0 h 527698"/>
                    <a:gd name="connsiteX2" fmla="*/ 584848 w 584848"/>
                    <a:gd name="connsiteY2" fmla="*/ 292424 h 527698"/>
                    <a:gd name="connsiteX3" fmla="*/ 292424 w 584848"/>
                    <a:gd name="connsiteY3" fmla="*/ 527698 h 527698"/>
                    <a:gd name="connsiteX4" fmla="*/ 0 w 584848"/>
                    <a:gd name="connsiteY4" fmla="*/ 292424 h 527698"/>
                    <a:gd name="connsiteX0" fmla="*/ 0 w 684594"/>
                    <a:gd name="connsiteY0" fmla="*/ 292424 h 531239"/>
                    <a:gd name="connsiteX1" fmla="*/ 292424 w 684594"/>
                    <a:gd name="connsiteY1" fmla="*/ 0 h 531239"/>
                    <a:gd name="connsiteX2" fmla="*/ 584848 w 684594"/>
                    <a:gd name="connsiteY2" fmla="*/ 292424 h 531239"/>
                    <a:gd name="connsiteX3" fmla="*/ 670571 w 684594"/>
                    <a:gd name="connsiteY3" fmla="*/ 424398 h 531239"/>
                    <a:gd name="connsiteX4" fmla="*/ 292424 w 684594"/>
                    <a:gd name="connsiteY4" fmla="*/ 527698 h 531239"/>
                    <a:gd name="connsiteX5" fmla="*/ 0 w 684594"/>
                    <a:gd name="connsiteY5" fmla="*/ 292424 h 53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94" h="531239">
                      <a:moveTo>
                        <a:pt x="0" y="292424"/>
                      </a:moveTo>
                      <a:cubicBezTo>
                        <a:pt x="0" y="204474"/>
                        <a:pt x="130923" y="0"/>
                        <a:pt x="292424" y="0"/>
                      </a:cubicBezTo>
                      <a:cubicBezTo>
                        <a:pt x="453925" y="0"/>
                        <a:pt x="540874" y="223808"/>
                        <a:pt x="584848" y="292424"/>
                      </a:cubicBezTo>
                      <a:cubicBezTo>
                        <a:pt x="628823" y="361040"/>
                        <a:pt x="719308" y="385186"/>
                        <a:pt x="670571" y="424398"/>
                      </a:cubicBezTo>
                      <a:cubicBezTo>
                        <a:pt x="621834" y="463610"/>
                        <a:pt x="404186" y="549694"/>
                        <a:pt x="292424" y="527698"/>
                      </a:cubicBezTo>
                      <a:cubicBezTo>
                        <a:pt x="180662" y="505702"/>
                        <a:pt x="0" y="380374"/>
                        <a:pt x="0" y="292424"/>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rot="19745037">
                  <a:off x="3199760" y="955262"/>
                  <a:ext cx="54166" cy="64161"/>
                </a:xfrm>
                <a:prstGeom prst="ellipse">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898344" y="747449"/>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695630" y="802626"/>
                  <a:ext cx="110354" cy="110354"/>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939252" y="786116"/>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737472" y="844322"/>
                  <a:ext cx="45719" cy="45719"/>
                </a:xfrm>
                <a:prstGeom prst="ellipse">
                  <a:avLst/>
                </a:prstGeom>
                <a:solidFill>
                  <a:schemeClr val="tx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86" name="Group 85" descr="Left:  Group 1"/>
          <p:cNvGrpSpPr/>
          <p:nvPr/>
        </p:nvGrpSpPr>
        <p:grpSpPr>
          <a:xfrm>
            <a:off x="1909103" y="1633559"/>
            <a:ext cx="1668494" cy="2222110"/>
            <a:chOff x="4728473" y="3223998"/>
            <a:chExt cx="1668494" cy="2222110"/>
          </a:xfrm>
        </p:grpSpPr>
        <p:grpSp>
          <p:nvGrpSpPr>
            <p:cNvPr id="90" name="Group 89"/>
            <p:cNvGrpSpPr/>
            <p:nvPr/>
          </p:nvGrpSpPr>
          <p:grpSpPr>
            <a:xfrm>
              <a:off x="4947456" y="3223998"/>
              <a:ext cx="780072" cy="2033118"/>
              <a:chOff x="4029089" y="2298229"/>
              <a:chExt cx="1635050" cy="4261466"/>
            </a:xfrm>
          </p:grpSpPr>
          <p:sp>
            <p:nvSpPr>
              <p:cNvPr id="115" name="Freeform 114"/>
              <p:cNvSpPr/>
              <p:nvPr/>
            </p:nvSpPr>
            <p:spPr>
              <a:xfrm>
                <a:off x="4951632" y="3198758"/>
                <a:ext cx="0" cy="2180067"/>
              </a:xfrm>
              <a:custGeom>
                <a:avLst/>
                <a:gdLst>
                  <a:gd name="connsiteX0" fmla="*/ 0 w 0"/>
                  <a:gd name="connsiteY0" fmla="*/ 0 h 1828800"/>
                  <a:gd name="connsiteX1" fmla="*/ 0 w 0"/>
                  <a:gd name="connsiteY1" fmla="*/ 1828800 h 1828800"/>
                </a:gdLst>
                <a:ahLst/>
                <a:cxnLst>
                  <a:cxn ang="0">
                    <a:pos x="connsiteX0" y="connsiteY0"/>
                  </a:cxn>
                  <a:cxn ang="0">
                    <a:pos x="connsiteX1" y="connsiteY1"/>
                  </a:cxn>
                </a:cxnLst>
                <a:rect l="l" t="t" r="r" b="b"/>
                <a:pathLst>
                  <a:path h="1828800">
                    <a:moveTo>
                      <a:pt x="0" y="0"/>
                    </a:moveTo>
                    <a:lnTo>
                      <a:pt x="0" y="18288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4029089" y="5333407"/>
                <a:ext cx="1635050" cy="1226288"/>
              </a:xfrm>
              <a:custGeom>
                <a:avLst/>
                <a:gdLst>
                  <a:gd name="connsiteX0" fmla="*/ 0 w 1371600"/>
                  <a:gd name="connsiteY0" fmla="*/ 1028700 h 1028700"/>
                  <a:gd name="connsiteX1" fmla="*/ 304800 w 1371600"/>
                  <a:gd name="connsiteY1" fmla="*/ 1028700 h 1028700"/>
                  <a:gd name="connsiteX2" fmla="*/ 774700 w 1371600"/>
                  <a:gd name="connsiteY2" fmla="*/ 0 h 1028700"/>
                  <a:gd name="connsiteX3" fmla="*/ 1143000 w 1371600"/>
                  <a:gd name="connsiteY3" fmla="*/ 1003300 h 1028700"/>
                  <a:gd name="connsiteX4" fmla="*/ 1371600 w 1371600"/>
                  <a:gd name="connsiteY4" fmla="*/ 100330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600" h="1028700">
                    <a:moveTo>
                      <a:pt x="0" y="1028700"/>
                    </a:moveTo>
                    <a:lnTo>
                      <a:pt x="304800" y="1028700"/>
                    </a:lnTo>
                    <a:lnTo>
                      <a:pt x="774700" y="0"/>
                    </a:lnTo>
                    <a:lnTo>
                      <a:pt x="1143000" y="1003300"/>
                    </a:lnTo>
                    <a:lnTo>
                      <a:pt x="1371600" y="10033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p:cNvGrpSpPr/>
              <p:nvPr/>
            </p:nvGrpSpPr>
            <p:grpSpPr>
              <a:xfrm>
                <a:off x="4475823" y="4038992"/>
                <a:ext cx="442695" cy="1204307"/>
                <a:chOff x="1409647" y="3886592"/>
                <a:chExt cx="442695" cy="1204307"/>
              </a:xfrm>
            </p:grpSpPr>
            <p:sp>
              <p:nvSpPr>
                <p:cNvPr id="122" name="Freeform 121"/>
                <p:cNvSpPr/>
                <p:nvPr/>
              </p:nvSpPr>
              <p:spPr>
                <a:xfrm rot="259266">
                  <a:off x="1564694" y="38865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val 196"/>
                <p:cNvSpPr/>
                <p:nvPr/>
              </p:nvSpPr>
              <p:spPr>
                <a:xfrm>
                  <a:off x="1409647" y="48450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p:cNvGrpSpPr/>
              <p:nvPr/>
            </p:nvGrpSpPr>
            <p:grpSpPr>
              <a:xfrm flipH="1">
                <a:off x="4994228" y="4036801"/>
                <a:ext cx="442695" cy="1204307"/>
                <a:chOff x="4028134" y="4038992"/>
                <a:chExt cx="442695" cy="1204307"/>
              </a:xfrm>
            </p:grpSpPr>
            <p:sp>
              <p:nvSpPr>
                <p:cNvPr id="120" name="Freeform 119"/>
                <p:cNvSpPr/>
                <p:nvPr/>
              </p:nvSpPr>
              <p:spPr>
                <a:xfrm rot="259266">
                  <a:off x="4183181" y="4038992"/>
                  <a:ext cx="287648" cy="999197"/>
                </a:xfrm>
                <a:custGeom>
                  <a:avLst/>
                  <a:gdLst>
                    <a:gd name="connsiteX0" fmla="*/ 241300 w 241300"/>
                    <a:gd name="connsiteY0" fmla="*/ 0 h 838200"/>
                    <a:gd name="connsiteX1" fmla="*/ 0 w 241300"/>
                    <a:gd name="connsiteY1" fmla="*/ 838200 h 838200"/>
                  </a:gdLst>
                  <a:ahLst/>
                  <a:cxnLst>
                    <a:cxn ang="0">
                      <a:pos x="connsiteX0" y="connsiteY0"/>
                    </a:cxn>
                    <a:cxn ang="0">
                      <a:pos x="connsiteX1" y="connsiteY1"/>
                    </a:cxn>
                  </a:cxnLst>
                  <a:rect l="l" t="t" r="r" b="b"/>
                  <a:pathLst>
                    <a:path w="241300" h="838200">
                      <a:moveTo>
                        <a:pt x="241300" y="0"/>
                      </a:moveTo>
                      <a:lnTo>
                        <a:pt x="0" y="83820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96"/>
                <p:cNvSpPr/>
                <p:nvPr/>
              </p:nvSpPr>
              <p:spPr>
                <a:xfrm>
                  <a:off x="4028134" y="4997467"/>
                  <a:ext cx="137785" cy="245832"/>
                </a:xfrm>
                <a:custGeom>
                  <a:avLst/>
                  <a:gdLst>
                    <a:gd name="connsiteX0" fmla="*/ 0 w 217800"/>
                    <a:gd name="connsiteY0" fmla="*/ 108900 h 217800"/>
                    <a:gd name="connsiteX1" fmla="*/ 108900 w 217800"/>
                    <a:gd name="connsiteY1" fmla="*/ 0 h 217800"/>
                    <a:gd name="connsiteX2" fmla="*/ 217800 w 217800"/>
                    <a:gd name="connsiteY2" fmla="*/ 108900 h 217800"/>
                    <a:gd name="connsiteX3" fmla="*/ 108900 w 217800"/>
                    <a:gd name="connsiteY3" fmla="*/ 217800 h 217800"/>
                    <a:gd name="connsiteX4" fmla="*/ 0 w 217800"/>
                    <a:gd name="connsiteY4" fmla="*/ 108900 h 217800"/>
                    <a:gd name="connsiteX0" fmla="*/ 0 w 155887"/>
                    <a:gd name="connsiteY0" fmla="*/ 109195 h 218664"/>
                    <a:gd name="connsiteX1" fmla="*/ 108900 w 155887"/>
                    <a:gd name="connsiteY1" fmla="*/ 295 h 218664"/>
                    <a:gd name="connsiteX2" fmla="*/ 155887 w 155887"/>
                    <a:gd name="connsiteY2" fmla="*/ 137770 h 218664"/>
                    <a:gd name="connsiteX3" fmla="*/ 108900 w 155887"/>
                    <a:gd name="connsiteY3" fmla="*/ 218095 h 218664"/>
                    <a:gd name="connsiteX4" fmla="*/ 0 w 155887"/>
                    <a:gd name="connsiteY4" fmla="*/ 109195 h 218664"/>
                    <a:gd name="connsiteX0" fmla="*/ 1590 w 157477"/>
                    <a:gd name="connsiteY0" fmla="*/ 109105 h 204718"/>
                    <a:gd name="connsiteX1" fmla="*/ 110490 w 157477"/>
                    <a:gd name="connsiteY1" fmla="*/ 205 h 204718"/>
                    <a:gd name="connsiteX2" fmla="*/ 157477 w 157477"/>
                    <a:gd name="connsiteY2" fmla="*/ 137680 h 204718"/>
                    <a:gd name="connsiteX3" fmla="*/ 53340 w 157477"/>
                    <a:gd name="connsiteY3" fmla="*/ 203717 h 204718"/>
                    <a:gd name="connsiteX4" fmla="*/ 1590 w 157477"/>
                    <a:gd name="connsiteY4" fmla="*/ 109105 h 204718"/>
                    <a:gd name="connsiteX0" fmla="*/ 1315 w 115584"/>
                    <a:gd name="connsiteY0" fmla="*/ 109251 h 206222"/>
                    <a:gd name="connsiteX1" fmla="*/ 110215 w 115584"/>
                    <a:gd name="connsiteY1" fmla="*/ 351 h 206222"/>
                    <a:gd name="connsiteX2" fmla="*/ 100052 w 115584"/>
                    <a:gd name="connsiteY2" fmla="*/ 147351 h 206222"/>
                    <a:gd name="connsiteX3" fmla="*/ 53065 w 115584"/>
                    <a:gd name="connsiteY3" fmla="*/ 203863 h 206222"/>
                    <a:gd name="connsiteX4" fmla="*/ 1315 w 115584"/>
                    <a:gd name="connsiteY4" fmla="*/ 109251 h 206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4" h="206222">
                      <a:moveTo>
                        <a:pt x="1315" y="109251"/>
                      </a:moveTo>
                      <a:cubicBezTo>
                        <a:pt x="10840" y="75332"/>
                        <a:pt x="93759" y="-5999"/>
                        <a:pt x="110215" y="351"/>
                      </a:cubicBezTo>
                      <a:cubicBezTo>
                        <a:pt x="126671" y="6701"/>
                        <a:pt x="100052" y="87207"/>
                        <a:pt x="100052" y="147351"/>
                      </a:cubicBezTo>
                      <a:cubicBezTo>
                        <a:pt x="100052" y="207495"/>
                        <a:pt x="69521" y="210213"/>
                        <a:pt x="53065" y="203863"/>
                      </a:cubicBezTo>
                      <a:cubicBezTo>
                        <a:pt x="36609" y="197513"/>
                        <a:pt x="-8210" y="143170"/>
                        <a:pt x="1315" y="109251"/>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9" name="Oval 118"/>
              <p:cNvSpPr/>
              <p:nvPr/>
            </p:nvSpPr>
            <p:spPr>
              <a:xfrm>
                <a:off x="4212578" y="2298229"/>
                <a:ext cx="1388674" cy="1388675"/>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7" name="Group 106"/>
            <p:cNvGrpSpPr/>
            <p:nvPr/>
          </p:nvGrpSpPr>
          <p:grpSpPr>
            <a:xfrm>
              <a:off x="4728473" y="3834727"/>
              <a:ext cx="1668494" cy="1611381"/>
              <a:chOff x="1688367" y="2339340"/>
              <a:chExt cx="1668494" cy="1611381"/>
            </a:xfrm>
          </p:grpSpPr>
          <p:sp>
            <p:nvSpPr>
              <p:cNvPr id="108" name="Freeform 107"/>
              <p:cNvSpPr/>
              <p:nvPr/>
            </p:nvSpPr>
            <p:spPr>
              <a:xfrm>
                <a:off x="2555081" y="2362200"/>
                <a:ext cx="495300" cy="392906"/>
              </a:xfrm>
              <a:custGeom>
                <a:avLst/>
                <a:gdLst>
                  <a:gd name="connsiteX0" fmla="*/ 0 w 495300"/>
                  <a:gd name="connsiteY0" fmla="*/ 0 h 392906"/>
                  <a:gd name="connsiteX1" fmla="*/ 495300 w 495300"/>
                  <a:gd name="connsiteY1" fmla="*/ 183356 h 392906"/>
                  <a:gd name="connsiteX2" fmla="*/ 0 w 495300"/>
                  <a:gd name="connsiteY2" fmla="*/ 392906 h 392906"/>
                  <a:gd name="connsiteX3" fmla="*/ 0 w 495300"/>
                  <a:gd name="connsiteY3" fmla="*/ 0 h 392906"/>
                </a:gdLst>
                <a:ahLst/>
                <a:cxnLst>
                  <a:cxn ang="0">
                    <a:pos x="connsiteX0" y="connsiteY0"/>
                  </a:cxn>
                  <a:cxn ang="0">
                    <a:pos x="connsiteX1" y="connsiteY1"/>
                  </a:cxn>
                  <a:cxn ang="0">
                    <a:pos x="connsiteX2" y="connsiteY2"/>
                  </a:cxn>
                  <a:cxn ang="0">
                    <a:pos x="connsiteX3" y="connsiteY3"/>
                  </a:cxn>
                </a:cxnLst>
                <a:rect l="l" t="t" r="r" b="b"/>
                <a:pathLst>
                  <a:path w="495300" h="392906">
                    <a:moveTo>
                      <a:pt x="0" y="0"/>
                    </a:moveTo>
                    <a:lnTo>
                      <a:pt x="495300" y="183356"/>
                    </a:lnTo>
                    <a:lnTo>
                      <a:pt x="0" y="392906"/>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2476500" y="2339340"/>
                <a:ext cx="76200" cy="1127760"/>
              </a:xfrm>
              <a:custGeom>
                <a:avLst/>
                <a:gdLst>
                  <a:gd name="connsiteX0" fmla="*/ 0 w 76200"/>
                  <a:gd name="connsiteY0" fmla="*/ 0 h 1127760"/>
                  <a:gd name="connsiteX1" fmla="*/ 0 w 76200"/>
                  <a:gd name="connsiteY1" fmla="*/ 1127760 h 1127760"/>
                  <a:gd name="connsiteX2" fmla="*/ 76200 w 76200"/>
                  <a:gd name="connsiteY2" fmla="*/ 1127760 h 1127760"/>
                  <a:gd name="connsiteX3" fmla="*/ 76200 w 76200"/>
                  <a:gd name="connsiteY3" fmla="*/ 15240 h 1127760"/>
                  <a:gd name="connsiteX4" fmla="*/ 0 w 76200"/>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127760">
                    <a:moveTo>
                      <a:pt x="0" y="0"/>
                    </a:moveTo>
                    <a:lnTo>
                      <a:pt x="0" y="1127760"/>
                    </a:lnTo>
                    <a:lnTo>
                      <a:pt x="76200" y="1127760"/>
                    </a:lnTo>
                    <a:lnTo>
                      <a:pt x="76200" y="15240"/>
                    </a:lnTo>
                    <a:lnTo>
                      <a:pt x="0"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1688367" y="3065315"/>
                <a:ext cx="1668494" cy="885406"/>
                <a:chOff x="1688367" y="3065315"/>
                <a:chExt cx="1668494" cy="885406"/>
              </a:xfrm>
            </p:grpSpPr>
            <p:sp>
              <p:nvSpPr>
                <p:cNvPr id="111" name="Freeform 110"/>
                <p:cNvSpPr/>
                <p:nvPr/>
              </p:nvSpPr>
              <p:spPr>
                <a:xfrm>
                  <a:off x="1688367" y="3065315"/>
                  <a:ext cx="1668494" cy="838201"/>
                </a:xfrm>
                <a:custGeom>
                  <a:avLst/>
                  <a:gdLst>
                    <a:gd name="connsiteX0" fmla="*/ 540328 w 2923309"/>
                    <a:gd name="connsiteY0" fmla="*/ 0 h 1468582"/>
                    <a:gd name="connsiteX1" fmla="*/ 2923309 w 2923309"/>
                    <a:gd name="connsiteY1" fmla="*/ 0 h 1468582"/>
                    <a:gd name="connsiteX2" fmla="*/ 1454727 w 2923309"/>
                    <a:gd name="connsiteY2" fmla="*/ 1468582 h 1468582"/>
                    <a:gd name="connsiteX3" fmla="*/ 0 w 2923309"/>
                    <a:gd name="connsiteY3" fmla="*/ 13855 h 1468582"/>
                    <a:gd name="connsiteX0" fmla="*/ 2923309 w 2923309"/>
                    <a:gd name="connsiteY0" fmla="*/ 0 h 1468582"/>
                    <a:gd name="connsiteX1" fmla="*/ 1454727 w 2923309"/>
                    <a:gd name="connsiteY1" fmla="*/ 1468582 h 1468582"/>
                    <a:gd name="connsiteX2" fmla="*/ 0 w 2923309"/>
                    <a:gd name="connsiteY2" fmla="*/ 13855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 name="connsiteX0" fmla="*/ 2923309 w 2923309"/>
                    <a:gd name="connsiteY0" fmla="*/ 0 h 1468582"/>
                    <a:gd name="connsiteX1" fmla="*/ 1454727 w 2923309"/>
                    <a:gd name="connsiteY1" fmla="*/ 1468582 h 1468582"/>
                    <a:gd name="connsiteX2" fmla="*/ 0 w 2923309"/>
                    <a:gd name="connsiteY2" fmla="*/ 13855 h 1468582"/>
                    <a:gd name="connsiteX3" fmla="*/ 2923309 w 2923309"/>
                    <a:gd name="connsiteY3" fmla="*/ 0 h 1468582"/>
                  </a:gdLst>
                  <a:ahLst/>
                  <a:cxnLst>
                    <a:cxn ang="0">
                      <a:pos x="connsiteX0" y="connsiteY0"/>
                    </a:cxn>
                    <a:cxn ang="0">
                      <a:pos x="connsiteX1" y="connsiteY1"/>
                    </a:cxn>
                    <a:cxn ang="0">
                      <a:pos x="connsiteX2" y="connsiteY2"/>
                    </a:cxn>
                    <a:cxn ang="0">
                      <a:pos x="connsiteX3" y="connsiteY3"/>
                    </a:cxn>
                  </a:cxnLst>
                  <a:rect l="l" t="t" r="r" b="b"/>
                  <a:pathLst>
                    <a:path w="2923309" h="1468582">
                      <a:moveTo>
                        <a:pt x="2923309" y="0"/>
                      </a:moveTo>
                      <a:cubicBezTo>
                        <a:pt x="2724727" y="946727"/>
                        <a:pt x="2595417" y="1436255"/>
                        <a:pt x="1454727" y="1468582"/>
                      </a:cubicBezTo>
                      <a:cubicBezTo>
                        <a:pt x="27709" y="1440872"/>
                        <a:pt x="69273" y="609600"/>
                        <a:pt x="0" y="13855"/>
                      </a:cubicBezTo>
                      <a:lnTo>
                        <a:pt x="2923309" y="0"/>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1770097" y="3662588"/>
                  <a:ext cx="1427235" cy="288133"/>
                  <a:chOff x="1770097" y="3657600"/>
                  <a:chExt cx="1427235" cy="288133"/>
                </a:xfrm>
              </p:grpSpPr>
              <p:sp>
                <p:nvSpPr>
                  <p:cNvPr id="113" name="Rectangle 112"/>
                  <p:cNvSpPr/>
                  <p:nvPr/>
                </p:nvSpPr>
                <p:spPr>
                  <a:xfrm>
                    <a:off x="1770097" y="3777098"/>
                    <a:ext cx="1427235" cy="1686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1770097" y="3657600"/>
                    <a:ext cx="1427235" cy="136165"/>
                  </a:xfrm>
                  <a:custGeom>
                    <a:avLst/>
                    <a:gdLst>
                      <a:gd name="connsiteX0" fmla="*/ 1759527 w 1759527"/>
                      <a:gd name="connsiteY0" fmla="*/ 193964 h 193964"/>
                      <a:gd name="connsiteX1" fmla="*/ 1551709 w 1759527"/>
                      <a:gd name="connsiteY1" fmla="*/ 55419 h 193964"/>
                      <a:gd name="connsiteX2" fmla="*/ 1343891 w 1759527"/>
                      <a:gd name="connsiteY2" fmla="*/ 138546 h 193964"/>
                      <a:gd name="connsiteX3" fmla="*/ 942109 w 1759527"/>
                      <a:gd name="connsiteY3" fmla="*/ 13855 h 193964"/>
                      <a:gd name="connsiteX4" fmla="*/ 568036 w 1759527"/>
                      <a:gd name="connsiteY4" fmla="*/ 166255 h 193964"/>
                      <a:gd name="connsiteX5" fmla="*/ 263236 w 1759527"/>
                      <a:gd name="connsiteY5" fmla="*/ 0 h 193964"/>
                      <a:gd name="connsiteX6" fmla="*/ 0 w 1759527"/>
                      <a:gd name="connsiteY6" fmla="*/ 124691 h 193964"/>
                      <a:gd name="connsiteX7" fmla="*/ 1759527 w 1759527"/>
                      <a:gd name="connsiteY7" fmla="*/ 193964 h 193964"/>
                      <a:gd name="connsiteX0" fmla="*/ 1559502 w 1559502"/>
                      <a:gd name="connsiteY0" fmla="*/ 184439 h 184439"/>
                      <a:gd name="connsiteX1" fmla="*/ 1551709 w 1559502"/>
                      <a:gd name="connsiteY1" fmla="*/ 55419 h 184439"/>
                      <a:gd name="connsiteX2" fmla="*/ 1343891 w 1559502"/>
                      <a:gd name="connsiteY2" fmla="*/ 138546 h 184439"/>
                      <a:gd name="connsiteX3" fmla="*/ 942109 w 1559502"/>
                      <a:gd name="connsiteY3" fmla="*/ 13855 h 184439"/>
                      <a:gd name="connsiteX4" fmla="*/ 568036 w 1559502"/>
                      <a:gd name="connsiteY4" fmla="*/ 166255 h 184439"/>
                      <a:gd name="connsiteX5" fmla="*/ 263236 w 1559502"/>
                      <a:gd name="connsiteY5" fmla="*/ 0 h 184439"/>
                      <a:gd name="connsiteX6" fmla="*/ 0 w 1559502"/>
                      <a:gd name="connsiteY6" fmla="*/ 124691 h 184439"/>
                      <a:gd name="connsiteX7" fmla="*/ 1559502 w 1559502"/>
                      <a:gd name="connsiteY7" fmla="*/ 184439 h 184439"/>
                      <a:gd name="connsiteX0" fmla="*/ 1559502 w 1559502"/>
                      <a:gd name="connsiteY0" fmla="*/ 184439 h 184439"/>
                      <a:gd name="connsiteX1" fmla="*/ 1343891 w 1559502"/>
                      <a:gd name="connsiteY1" fmla="*/ 138546 h 184439"/>
                      <a:gd name="connsiteX2" fmla="*/ 942109 w 1559502"/>
                      <a:gd name="connsiteY2" fmla="*/ 13855 h 184439"/>
                      <a:gd name="connsiteX3" fmla="*/ 568036 w 1559502"/>
                      <a:gd name="connsiteY3" fmla="*/ 166255 h 184439"/>
                      <a:gd name="connsiteX4" fmla="*/ 263236 w 1559502"/>
                      <a:gd name="connsiteY4" fmla="*/ 0 h 184439"/>
                      <a:gd name="connsiteX5" fmla="*/ 0 w 1559502"/>
                      <a:gd name="connsiteY5" fmla="*/ 124691 h 184439"/>
                      <a:gd name="connsiteX6" fmla="*/ 1559502 w 1559502"/>
                      <a:gd name="connsiteY6" fmla="*/ 184439 h 184439"/>
                      <a:gd name="connsiteX0" fmla="*/ 0 w 1343891"/>
                      <a:gd name="connsiteY0" fmla="*/ 124691 h 166255"/>
                      <a:gd name="connsiteX1" fmla="*/ 1343891 w 1343891"/>
                      <a:gd name="connsiteY1" fmla="*/ 138546 h 166255"/>
                      <a:gd name="connsiteX2" fmla="*/ 942109 w 1343891"/>
                      <a:gd name="connsiteY2" fmla="*/ 13855 h 166255"/>
                      <a:gd name="connsiteX3" fmla="*/ 568036 w 1343891"/>
                      <a:gd name="connsiteY3" fmla="*/ 166255 h 166255"/>
                      <a:gd name="connsiteX4" fmla="*/ 263236 w 1343891"/>
                      <a:gd name="connsiteY4" fmla="*/ 0 h 166255"/>
                      <a:gd name="connsiteX5" fmla="*/ 0 w 1343891"/>
                      <a:gd name="connsiteY5" fmla="*/ 124691 h 166255"/>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343891"/>
                      <a:gd name="connsiteY0" fmla="*/ 124691 h 138546"/>
                      <a:gd name="connsiteX1" fmla="*/ 1343891 w 1343891"/>
                      <a:gd name="connsiteY1" fmla="*/ 138546 h 138546"/>
                      <a:gd name="connsiteX2" fmla="*/ 942109 w 1343891"/>
                      <a:gd name="connsiteY2" fmla="*/ 13855 h 138546"/>
                      <a:gd name="connsiteX3" fmla="*/ 570417 w 1343891"/>
                      <a:gd name="connsiteY3" fmla="*/ 78149 h 138546"/>
                      <a:gd name="connsiteX4" fmla="*/ 263236 w 1343891"/>
                      <a:gd name="connsiteY4" fmla="*/ 0 h 138546"/>
                      <a:gd name="connsiteX5" fmla="*/ 0 w 1343891"/>
                      <a:gd name="connsiteY5" fmla="*/ 124691 h 138546"/>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0 w 1427235"/>
                      <a:gd name="connsiteY0" fmla="*/ 124691 h 136165"/>
                      <a:gd name="connsiteX1" fmla="*/ 1427235 w 1427235"/>
                      <a:gd name="connsiteY1" fmla="*/ 136165 h 136165"/>
                      <a:gd name="connsiteX2" fmla="*/ 942109 w 1427235"/>
                      <a:gd name="connsiteY2" fmla="*/ 13855 h 136165"/>
                      <a:gd name="connsiteX3" fmla="*/ 570417 w 1427235"/>
                      <a:gd name="connsiteY3" fmla="*/ 78149 h 136165"/>
                      <a:gd name="connsiteX4" fmla="*/ 263236 w 1427235"/>
                      <a:gd name="connsiteY4" fmla="*/ 0 h 136165"/>
                      <a:gd name="connsiteX5" fmla="*/ 0 w 1427235"/>
                      <a:gd name="connsiteY5" fmla="*/ 124691 h 136165"/>
                      <a:gd name="connsiteX0" fmla="*/ 1427235 w 1518675"/>
                      <a:gd name="connsiteY0" fmla="*/ 136165 h 227605"/>
                      <a:gd name="connsiteX1" fmla="*/ 942109 w 1518675"/>
                      <a:gd name="connsiteY1" fmla="*/ 13855 h 227605"/>
                      <a:gd name="connsiteX2" fmla="*/ 570417 w 1518675"/>
                      <a:gd name="connsiteY2" fmla="*/ 78149 h 227605"/>
                      <a:gd name="connsiteX3" fmla="*/ 263236 w 1518675"/>
                      <a:gd name="connsiteY3" fmla="*/ 0 h 227605"/>
                      <a:gd name="connsiteX4" fmla="*/ 0 w 1518675"/>
                      <a:gd name="connsiteY4" fmla="*/ 124691 h 227605"/>
                      <a:gd name="connsiteX5" fmla="*/ 1518675 w 1518675"/>
                      <a:gd name="connsiteY5" fmla="*/ 227605 h 227605"/>
                      <a:gd name="connsiteX0" fmla="*/ 1427235 w 1427235"/>
                      <a:gd name="connsiteY0" fmla="*/ 136165 h 136165"/>
                      <a:gd name="connsiteX1" fmla="*/ 942109 w 1427235"/>
                      <a:gd name="connsiteY1" fmla="*/ 13855 h 136165"/>
                      <a:gd name="connsiteX2" fmla="*/ 570417 w 1427235"/>
                      <a:gd name="connsiteY2" fmla="*/ 78149 h 136165"/>
                      <a:gd name="connsiteX3" fmla="*/ 263236 w 1427235"/>
                      <a:gd name="connsiteY3" fmla="*/ 0 h 136165"/>
                      <a:gd name="connsiteX4" fmla="*/ 0 w 1427235"/>
                      <a:gd name="connsiteY4" fmla="*/ 124691 h 13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7235" h="136165">
                        <a:moveTo>
                          <a:pt x="1427235" y="136165"/>
                        </a:moveTo>
                        <a:cubicBezTo>
                          <a:pt x="1252827" y="111269"/>
                          <a:pt x="1037936" y="74469"/>
                          <a:pt x="942109" y="13855"/>
                        </a:cubicBezTo>
                        <a:cubicBezTo>
                          <a:pt x="842024" y="59099"/>
                          <a:pt x="701457" y="82912"/>
                          <a:pt x="570417" y="78149"/>
                        </a:cubicBezTo>
                        <a:cubicBezTo>
                          <a:pt x="458498" y="83055"/>
                          <a:pt x="344199" y="66531"/>
                          <a:pt x="263236" y="0"/>
                        </a:cubicBezTo>
                        <a:cubicBezTo>
                          <a:pt x="196922" y="60614"/>
                          <a:pt x="152039" y="95034"/>
                          <a:pt x="0" y="124691"/>
                        </a:cubicBezTo>
                      </a:path>
                    </a:pathLst>
                  </a:cu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92" name="Group 191"/>
          <p:cNvGrpSpPr/>
          <p:nvPr/>
        </p:nvGrpSpPr>
        <p:grpSpPr>
          <a:xfrm>
            <a:off x="737491" y="-445894"/>
            <a:ext cx="7869650" cy="7582324"/>
            <a:chOff x="737491" y="-445894"/>
            <a:chExt cx="7869650" cy="7582324"/>
          </a:xfrm>
        </p:grpSpPr>
        <p:grpSp>
          <p:nvGrpSpPr>
            <p:cNvPr id="193" name="Group 192"/>
            <p:cNvGrpSpPr/>
            <p:nvPr/>
          </p:nvGrpSpPr>
          <p:grpSpPr>
            <a:xfrm rot="491490">
              <a:off x="737491" y="-445894"/>
              <a:ext cx="7869650" cy="7582324"/>
              <a:chOff x="-21991" y="-380998"/>
              <a:chExt cx="9151671" cy="7239000"/>
            </a:xfrm>
          </p:grpSpPr>
          <p:sp>
            <p:nvSpPr>
              <p:cNvPr id="195" name="Explosion 2 194"/>
              <p:cNvSpPr/>
              <p:nvPr/>
            </p:nvSpPr>
            <p:spPr>
              <a:xfrm rot="1152323">
                <a:off x="1219199" y="-380998"/>
                <a:ext cx="7239000" cy="7239000"/>
              </a:xfrm>
              <a:prstGeom prst="irregularSeal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196" name="TextBox 195"/>
              <p:cNvSpPr txBox="1"/>
              <p:nvPr/>
            </p:nvSpPr>
            <p:spPr>
              <a:xfrm rot="20509080">
                <a:off x="-21991" y="2738974"/>
                <a:ext cx="9151671" cy="999058"/>
              </a:xfrm>
              <a:prstGeom prst="rect">
                <a:avLst/>
              </a:prstGeom>
              <a:noFill/>
            </p:spPr>
            <p:txBody>
              <a:bodyPr wrap="square" rtlCol="0">
                <a:spAutoFit/>
              </a:bodyPr>
              <a:lstStyle/>
              <a:p>
                <a:pPr algn="ctr"/>
                <a:r>
                  <a:rPr lang="en-US" sz="6200" b="1" dirty="0" smtClean="0"/>
                  <a:t>Game Over!</a:t>
                </a:r>
                <a:endParaRPr lang="en-US" sz="6200" b="1" dirty="0"/>
              </a:p>
            </p:txBody>
          </p:sp>
        </p:grpSp>
        <p:sp>
          <p:nvSpPr>
            <p:cNvPr id="194" name="TextBox 193"/>
            <p:cNvSpPr txBox="1"/>
            <p:nvPr/>
          </p:nvSpPr>
          <p:spPr>
            <a:xfrm>
              <a:off x="2971800" y="4329751"/>
              <a:ext cx="2882131" cy="379397"/>
            </a:xfrm>
            <a:prstGeom prst="rect">
              <a:avLst/>
            </a:prstGeom>
            <a:noFill/>
          </p:spPr>
          <p:txBody>
            <a:bodyPr wrap="square" rtlCol="0">
              <a:spAutoFit/>
            </a:bodyPr>
            <a:lstStyle/>
            <a:p>
              <a:pPr algn="ctr"/>
              <a:r>
                <a:rPr lang="en-US" dirty="0" smtClean="0"/>
                <a:t>(Click to try again)</a:t>
              </a:r>
              <a:endParaRPr lang="en-US" dirty="0"/>
            </a:p>
          </p:txBody>
        </p:sp>
      </p:grpSp>
      <p:sp>
        <p:nvSpPr>
          <p:cNvPr id="197" name="Explosion 2 196">
            <a:hlinkClick r:id="rId2" action="ppaction://hlinksldjump"/>
          </p:cNvPr>
          <p:cNvSpPr/>
          <p:nvPr/>
        </p:nvSpPr>
        <p:spPr>
          <a:xfrm rot="1643813">
            <a:off x="1804127" y="-408202"/>
            <a:ext cx="6224917" cy="7582324"/>
          </a:xfrm>
          <a:prstGeom prst="irregularSeal2">
            <a:avLst/>
          </a:prstGeom>
          <a:solidFill>
            <a:srgbClr val="FFFF00">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Tree>
    <p:extLst>
      <p:ext uri="{BB962C8B-B14F-4D97-AF65-F5344CB8AC3E}">
        <p14:creationId xmlns:p14="http://schemas.microsoft.com/office/powerpoint/2010/main" val="62819929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80" fill="hold">
                                          <p:stCondLst>
                                            <p:cond delay="0"/>
                                          </p:stCondLst>
                                        </p:cTn>
                                        <p:tgtEl>
                                          <p:spTgt spid="275"/>
                                        </p:tgtEl>
                                        <p:attrNameLst>
                                          <p:attrName>r</p:attrName>
                                        </p:attrNameLst>
                                      </p:cBhvr>
                                    </p:animRot>
                                    <p:animRot by="-240000">
                                      <p:cBhvr>
                                        <p:cTn id="7" dur="160" fill="hold">
                                          <p:stCondLst>
                                            <p:cond delay="160"/>
                                          </p:stCondLst>
                                        </p:cTn>
                                        <p:tgtEl>
                                          <p:spTgt spid="275"/>
                                        </p:tgtEl>
                                        <p:attrNameLst>
                                          <p:attrName>r</p:attrName>
                                        </p:attrNameLst>
                                      </p:cBhvr>
                                    </p:animRot>
                                    <p:animRot by="240000">
                                      <p:cBhvr>
                                        <p:cTn id="8" dur="160" fill="hold">
                                          <p:stCondLst>
                                            <p:cond delay="320"/>
                                          </p:stCondLst>
                                        </p:cTn>
                                        <p:tgtEl>
                                          <p:spTgt spid="275"/>
                                        </p:tgtEl>
                                        <p:attrNameLst>
                                          <p:attrName>r</p:attrName>
                                        </p:attrNameLst>
                                      </p:cBhvr>
                                    </p:animRot>
                                    <p:animRot by="-240000">
                                      <p:cBhvr>
                                        <p:cTn id="9" dur="160" fill="hold">
                                          <p:stCondLst>
                                            <p:cond delay="480"/>
                                          </p:stCondLst>
                                        </p:cTn>
                                        <p:tgtEl>
                                          <p:spTgt spid="275"/>
                                        </p:tgtEl>
                                        <p:attrNameLst>
                                          <p:attrName>r</p:attrName>
                                        </p:attrNameLst>
                                      </p:cBhvr>
                                    </p:animRot>
                                    <p:animRot by="120000">
                                      <p:cBhvr>
                                        <p:cTn id="10" dur="160" fill="hold">
                                          <p:stCondLst>
                                            <p:cond delay="640"/>
                                          </p:stCondLst>
                                        </p:cTn>
                                        <p:tgtEl>
                                          <p:spTgt spid="275"/>
                                        </p:tgtEl>
                                        <p:attrNameLst>
                                          <p:attrName>r</p:attrName>
                                        </p:attrNameLst>
                                      </p:cBhvr>
                                    </p:animRot>
                                  </p:childTnLst>
                                </p:cTn>
                              </p:par>
                              <p:par>
                                <p:cTn id="11" presetID="1" presetClass="entr" presetSubtype="0" fill="hold" grpId="0" nodeType="withEffect">
                                  <p:stCondLst>
                                    <p:cond delay="0"/>
                                  </p:stCondLst>
                                  <p:childTnLst>
                                    <p:set>
                                      <p:cBhvr>
                                        <p:cTn id="12" dur="1" fill="hold">
                                          <p:stCondLst>
                                            <p:cond delay="0"/>
                                          </p:stCondLst>
                                        </p:cTn>
                                        <p:tgtEl>
                                          <p:spTgt spid="269"/>
                                        </p:tgtEl>
                                        <p:attrNameLst>
                                          <p:attrName>style.visibility</p:attrName>
                                        </p:attrNameLst>
                                      </p:cBhvr>
                                      <p:to>
                                        <p:strVal val="visible"/>
                                      </p:to>
                                    </p:set>
                                  </p:childTnLst>
                                </p:cTn>
                              </p:par>
                              <p:par>
                                <p:cTn id="13" presetID="64" presetClass="path" presetSubtype="0" repeatCount="indefinite" fill="hold" grpId="1" nodeType="withEffect">
                                  <p:stCondLst>
                                    <p:cond delay="0"/>
                                  </p:stCondLst>
                                  <p:childTnLst>
                                    <p:animMotion origin="layout" path="M 3.88889E-6 2.59259E-6 L -0.03698 -0.10949 " pathEditMode="relative" rAng="0" ptsTypes="AA">
                                      <p:cBhvr>
                                        <p:cTn id="14" dur="1000" fill="hold"/>
                                        <p:tgtEl>
                                          <p:spTgt spid="269"/>
                                        </p:tgtEl>
                                        <p:attrNameLst>
                                          <p:attrName>ppt_x</p:attrName>
                                          <p:attrName>ppt_y</p:attrName>
                                        </p:attrNameLst>
                                      </p:cBhvr>
                                      <p:rCtr x="-1858" y="-5486"/>
                                    </p:animMotion>
                                  </p:childTnLst>
                                </p:cTn>
                              </p:par>
                              <p:par>
                                <p:cTn id="15" presetID="1" presetClass="entr" presetSubtype="0" fill="hold" grpId="0" nodeType="withEffect">
                                  <p:stCondLst>
                                    <p:cond delay="200"/>
                                  </p:stCondLst>
                                  <p:childTnLst>
                                    <p:set>
                                      <p:cBhvr>
                                        <p:cTn id="16" dur="1" fill="hold">
                                          <p:stCondLst>
                                            <p:cond delay="0"/>
                                          </p:stCondLst>
                                        </p:cTn>
                                        <p:tgtEl>
                                          <p:spTgt spid="270"/>
                                        </p:tgtEl>
                                        <p:attrNameLst>
                                          <p:attrName>style.visibility</p:attrName>
                                        </p:attrNameLst>
                                      </p:cBhvr>
                                      <p:to>
                                        <p:strVal val="visible"/>
                                      </p:to>
                                    </p:set>
                                  </p:childTnLst>
                                </p:cTn>
                              </p:par>
                              <p:par>
                                <p:cTn id="17" presetID="64" presetClass="path" presetSubtype="0" repeatCount="indefinite" fill="hold" grpId="1" nodeType="withEffect">
                                  <p:stCondLst>
                                    <p:cond delay="200"/>
                                  </p:stCondLst>
                                  <p:childTnLst>
                                    <p:animMotion origin="layout" path="M 1.11111E-6 4.07407E-6 L 0.04861 -0.08565 " pathEditMode="relative" rAng="0" ptsTypes="AA">
                                      <p:cBhvr>
                                        <p:cTn id="18" dur="1000" fill="hold"/>
                                        <p:tgtEl>
                                          <p:spTgt spid="270"/>
                                        </p:tgtEl>
                                        <p:attrNameLst>
                                          <p:attrName>ppt_x</p:attrName>
                                          <p:attrName>ppt_y</p:attrName>
                                        </p:attrNameLst>
                                      </p:cBhvr>
                                      <p:rCtr x="2431" y="-4282"/>
                                    </p:animMotion>
                                  </p:childTnLst>
                                </p:cTn>
                              </p:par>
                              <p:par>
                                <p:cTn id="19" presetID="1" presetClass="entr" presetSubtype="0" fill="hold" grpId="0" nodeType="withEffect">
                                  <p:stCondLst>
                                    <p:cond delay="400"/>
                                  </p:stCondLst>
                                  <p:childTnLst>
                                    <p:set>
                                      <p:cBhvr>
                                        <p:cTn id="20" dur="1" fill="hold">
                                          <p:stCondLst>
                                            <p:cond delay="0"/>
                                          </p:stCondLst>
                                        </p:cTn>
                                        <p:tgtEl>
                                          <p:spTgt spid="271"/>
                                        </p:tgtEl>
                                        <p:attrNameLst>
                                          <p:attrName>style.visibility</p:attrName>
                                        </p:attrNameLst>
                                      </p:cBhvr>
                                      <p:to>
                                        <p:strVal val="visible"/>
                                      </p:to>
                                    </p:set>
                                  </p:childTnLst>
                                </p:cTn>
                              </p:par>
                              <p:par>
                                <p:cTn id="21" presetID="64" presetClass="path" presetSubtype="0" repeatCount="indefinite" fill="hold" grpId="1" nodeType="withEffect">
                                  <p:stCondLst>
                                    <p:cond delay="400"/>
                                  </p:stCondLst>
                                  <p:childTnLst>
                                    <p:animMotion origin="layout" path="M -3.33333E-6 3.7037E-6 L -0.07916 0.03356 " pathEditMode="relative" rAng="0" ptsTypes="AA">
                                      <p:cBhvr>
                                        <p:cTn id="22" dur="1000" fill="hold"/>
                                        <p:tgtEl>
                                          <p:spTgt spid="271"/>
                                        </p:tgtEl>
                                        <p:attrNameLst>
                                          <p:attrName>ppt_x</p:attrName>
                                          <p:attrName>ppt_y</p:attrName>
                                        </p:attrNameLst>
                                      </p:cBhvr>
                                      <p:rCtr x="-3958" y="1667"/>
                                    </p:animMotion>
                                  </p:childTnLst>
                                </p:cTn>
                              </p:par>
                              <p:par>
                                <p:cTn id="23" presetID="1" presetClass="entr" presetSubtype="0" fill="hold" grpId="0" nodeType="withEffect">
                                  <p:stCondLst>
                                    <p:cond delay="600"/>
                                  </p:stCondLst>
                                  <p:childTnLst>
                                    <p:set>
                                      <p:cBhvr>
                                        <p:cTn id="24" dur="1" fill="hold">
                                          <p:stCondLst>
                                            <p:cond delay="0"/>
                                          </p:stCondLst>
                                        </p:cTn>
                                        <p:tgtEl>
                                          <p:spTgt spid="272"/>
                                        </p:tgtEl>
                                        <p:attrNameLst>
                                          <p:attrName>style.visibility</p:attrName>
                                        </p:attrNameLst>
                                      </p:cBhvr>
                                      <p:to>
                                        <p:strVal val="visible"/>
                                      </p:to>
                                    </p:set>
                                  </p:childTnLst>
                                </p:cTn>
                              </p:par>
                              <p:par>
                                <p:cTn id="25" presetID="64" presetClass="path" presetSubtype="0" repeatCount="indefinite" fill="hold" grpId="1" nodeType="withEffect">
                                  <p:stCondLst>
                                    <p:cond delay="600"/>
                                  </p:stCondLst>
                                  <p:childTnLst>
                                    <p:animMotion origin="layout" path="M -2.77778E-6 1.11111E-6 L 0.06077 0.05694 " pathEditMode="relative" rAng="0" ptsTypes="AA">
                                      <p:cBhvr>
                                        <p:cTn id="26" dur="1000" fill="hold"/>
                                        <p:tgtEl>
                                          <p:spTgt spid="272"/>
                                        </p:tgtEl>
                                        <p:attrNameLst>
                                          <p:attrName>ppt_x</p:attrName>
                                          <p:attrName>ppt_y</p:attrName>
                                        </p:attrNameLst>
                                      </p:cBhvr>
                                      <p:rCtr x="3038" y="2847"/>
                                    </p:animMotion>
                                  </p:childTnLst>
                                </p:cTn>
                              </p:par>
                              <p:par>
                                <p:cTn id="27" presetID="1" presetClass="entr" presetSubtype="0" fill="hold" grpId="0" nodeType="withEffect">
                                  <p:stCondLst>
                                    <p:cond delay="800"/>
                                  </p:stCondLst>
                                  <p:childTnLst>
                                    <p:set>
                                      <p:cBhvr>
                                        <p:cTn id="28" dur="1" fill="hold">
                                          <p:stCondLst>
                                            <p:cond delay="0"/>
                                          </p:stCondLst>
                                        </p:cTn>
                                        <p:tgtEl>
                                          <p:spTgt spid="273"/>
                                        </p:tgtEl>
                                        <p:attrNameLst>
                                          <p:attrName>style.visibility</p:attrName>
                                        </p:attrNameLst>
                                      </p:cBhvr>
                                      <p:to>
                                        <p:strVal val="visible"/>
                                      </p:to>
                                    </p:set>
                                  </p:childTnLst>
                                </p:cTn>
                              </p:par>
                              <p:par>
                                <p:cTn id="29" presetID="64" presetClass="path" presetSubtype="0" repeatCount="indefinite" fill="hold" grpId="1" nodeType="withEffect">
                                  <p:stCondLst>
                                    <p:cond delay="800"/>
                                  </p:stCondLst>
                                  <p:childTnLst>
                                    <p:animMotion origin="layout" path="M 5E-6 7.40741E-7 L -0.05521 0.09491 " pathEditMode="relative" rAng="0" ptsTypes="AA">
                                      <p:cBhvr>
                                        <p:cTn id="30" dur="1000" fill="hold"/>
                                        <p:tgtEl>
                                          <p:spTgt spid="273"/>
                                        </p:tgtEl>
                                        <p:attrNameLst>
                                          <p:attrName>ppt_x</p:attrName>
                                          <p:attrName>ppt_y</p:attrName>
                                        </p:attrNameLst>
                                      </p:cBhvr>
                                      <p:rCtr x="-2760" y="4745"/>
                                    </p:animMotion>
                                  </p:childTnLst>
                                </p:cTn>
                              </p:par>
                              <p:par>
                                <p:cTn id="31" presetID="35" presetClass="entr" presetSubtype="0" fill="hold" nodeType="withEffect">
                                  <p:stCondLst>
                                    <p:cond delay="800"/>
                                  </p:stCondLst>
                                  <p:childTnLst>
                                    <p:set>
                                      <p:cBhvr>
                                        <p:cTn id="32" dur="1" fill="hold">
                                          <p:stCondLst>
                                            <p:cond delay="0"/>
                                          </p:stCondLst>
                                        </p:cTn>
                                        <p:tgtEl>
                                          <p:spTgt spid="192"/>
                                        </p:tgtEl>
                                        <p:attrNameLst>
                                          <p:attrName>style.visibility</p:attrName>
                                        </p:attrNameLst>
                                      </p:cBhvr>
                                      <p:to>
                                        <p:strVal val="visible"/>
                                      </p:to>
                                    </p:set>
                                    <p:animEffect transition="in" filter="fade">
                                      <p:cBhvr>
                                        <p:cTn id="33" dur="500"/>
                                        <p:tgtEl>
                                          <p:spTgt spid="192"/>
                                        </p:tgtEl>
                                      </p:cBhvr>
                                    </p:animEffect>
                                    <p:anim calcmode="lin" valueType="num">
                                      <p:cBhvr>
                                        <p:cTn id="34" dur="500" fill="hold"/>
                                        <p:tgtEl>
                                          <p:spTgt spid="192"/>
                                        </p:tgtEl>
                                        <p:attrNameLst>
                                          <p:attrName>style.rotation</p:attrName>
                                        </p:attrNameLst>
                                      </p:cBhvr>
                                      <p:tavLst>
                                        <p:tav tm="0">
                                          <p:val>
                                            <p:fltVal val="720"/>
                                          </p:val>
                                        </p:tav>
                                        <p:tav tm="100000">
                                          <p:val>
                                            <p:fltVal val="0"/>
                                          </p:val>
                                        </p:tav>
                                      </p:tavLst>
                                    </p:anim>
                                    <p:anim calcmode="lin" valueType="num">
                                      <p:cBhvr>
                                        <p:cTn id="35" dur="500" fill="hold"/>
                                        <p:tgtEl>
                                          <p:spTgt spid="192"/>
                                        </p:tgtEl>
                                        <p:attrNameLst>
                                          <p:attrName>ppt_h</p:attrName>
                                        </p:attrNameLst>
                                      </p:cBhvr>
                                      <p:tavLst>
                                        <p:tav tm="0">
                                          <p:val>
                                            <p:fltVal val="0"/>
                                          </p:val>
                                        </p:tav>
                                        <p:tav tm="100000">
                                          <p:val>
                                            <p:strVal val="#ppt_h"/>
                                          </p:val>
                                        </p:tav>
                                      </p:tavLst>
                                    </p:anim>
                                    <p:anim calcmode="lin" valueType="num">
                                      <p:cBhvr>
                                        <p:cTn id="36" dur="500" fill="hold"/>
                                        <p:tgtEl>
                                          <p:spTgt spid="192"/>
                                        </p:tgtEl>
                                        <p:attrNameLst>
                                          <p:attrName>ppt_w</p:attrName>
                                        </p:attrNameLst>
                                      </p:cBhvr>
                                      <p:tavLst>
                                        <p:tav tm="0">
                                          <p:val>
                                            <p:fltVal val="0"/>
                                          </p:val>
                                        </p:tav>
                                        <p:tav tm="100000">
                                          <p:val>
                                            <p:strVal val="#ppt_w"/>
                                          </p:val>
                                        </p:tav>
                                      </p:tavLst>
                                    </p:anim>
                                  </p:childTnLst>
                                </p:cTn>
                              </p:par>
                              <p:par>
                                <p:cTn id="37" presetID="1" presetClass="entr" presetSubtype="0" fill="hold" grpId="0" nodeType="withEffect">
                                  <p:stCondLst>
                                    <p:cond delay="800"/>
                                  </p:stCondLst>
                                  <p:childTnLst>
                                    <p:set>
                                      <p:cBhvr>
                                        <p:cTn id="38" dur="1" fill="hold">
                                          <p:stCondLst>
                                            <p:cond delay="0"/>
                                          </p:stCondLst>
                                        </p:cTn>
                                        <p:tgtEl>
                                          <p:spTgt spid="1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 grpId="0" animBg="1"/>
      <p:bldP spid="269" grpId="1" animBg="1"/>
      <p:bldP spid="270" grpId="0" animBg="1"/>
      <p:bldP spid="270" grpId="1" animBg="1"/>
      <p:bldP spid="271" grpId="0" animBg="1"/>
      <p:bldP spid="271" grpId="1" animBg="1"/>
      <p:bldP spid="272" grpId="0" animBg="1"/>
      <p:bldP spid="272" grpId="1" animBg="1"/>
      <p:bldP spid="273" grpId="0" animBg="1"/>
      <p:bldP spid="273" grpId="1" animBg="1"/>
      <p:bldP spid="197"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5907</TotalTime>
  <Words>1345</Words>
  <Application>Microsoft Office PowerPoint</Application>
  <PresentationFormat>On-screen Show (4:3)</PresentationFormat>
  <Paragraphs>365</Paragraphs>
  <Slides>177</Slides>
  <Notes>3</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177</vt:i4>
      </vt:variant>
    </vt:vector>
  </HeadingPairs>
  <TitlesOfParts>
    <vt:vector size="182" baseType="lpstr">
      <vt:lpstr>Arial</vt:lpstr>
      <vt:lpstr>Calibri</vt:lpstr>
      <vt:lpstr>Comic Sans MS</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Your mission is to get the farmer, the fox, the chicken, and the grain across the river without losing any of them. Clicking on an object will cause the farmer to take that object across the river. Good luck!</vt:lpstr>
      <vt:lpstr>Your mission is to get the farmer, the fox, the chicken, and the grain across the river without losing any of them. Clicking on an object will cause the farmer to take that object across the river. Good luck!</vt:lpstr>
      <vt:lpstr>PowerPoint Presentation</vt:lpstr>
      <vt:lpstr>Step 1 – Choosing to take the fox, leads to a game over</vt:lpstr>
      <vt:lpstr>PowerPoint Presentation</vt:lpstr>
      <vt:lpstr>PowerPoint Presentation</vt:lpstr>
      <vt:lpstr>PowerPoint Presentation</vt:lpstr>
      <vt:lpstr>PowerPoint Presentation</vt:lpstr>
      <vt:lpstr>PowerPoint Presentation</vt:lpstr>
      <vt:lpstr>Step 1 – Choosing to take the grain, leads to a game over</vt:lpstr>
      <vt:lpstr>PowerPoint Presentation</vt:lpstr>
      <vt:lpstr>PowerPoint Presentation</vt:lpstr>
      <vt:lpstr>PowerPoint Presentation</vt:lpstr>
      <vt:lpstr>PowerPoint Presentation</vt:lpstr>
      <vt:lpstr>PowerPoint Presentation</vt:lpstr>
      <vt:lpstr>Step 1 – Choosing to go by yourself across the river, leads to a game over</vt:lpstr>
      <vt:lpstr>PowerPoint Presentation</vt:lpstr>
      <vt:lpstr>PowerPoint Presentation</vt:lpstr>
      <vt:lpstr>PowerPoint Presentation</vt:lpstr>
      <vt:lpstr>PowerPoint Presentation</vt:lpstr>
      <vt:lpstr>PowerPoint Presentation</vt:lpstr>
      <vt:lpstr>Step 1 – Choose the chicken, leads to the possibility of step 2</vt:lpstr>
      <vt:lpstr>PowerPoint Presentation</vt:lpstr>
      <vt:lpstr>PowerPoint Presentation</vt:lpstr>
      <vt:lpstr>PowerPoint Presentation</vt:lpstr>
      <vt:lpstr>PowerPoint Presentation</vt:lpstr>
      <vt:lpstr>Where you go if step 2 is to click the chicken again (for some reason)</vt:lpstr>
      <vt:lpstr>PowerPoint Presentation</vt:lpstr>
      <vt:lpstr>PowerPoint Presentation</vt:lpstr>
      <vt:lpstr>PowerPoint Presentation</vt:lpstr>
      <vt:lpstr>Where you go if step 2 is to click the guy</vt:lpstr>
      <vt:lpstr>PowerPoint Presentation</vt:lpstr>
      <vt:lpstr>PowerPoint Presentation</vt:lpstr>
      <vt:lpstr>PowerPoint Presentation</vt:lpstr>
      <vt:lpstr>STEP 3 STUFF</vt:lpstr>
      <vt:lpstr>If they clicked directly on the fox without first making the guy go back for step 2</vt:lpstr>
      <vt:lpstr>PowerPoint Presentation</vt:lpstr>
      <vt:lpstr>PowerPoint Presentation</vt:lpstr>
      <vt:lpstr>PowerPoint Presentation</vt:lpstr>
      <vt:lpstr>PowerPoint Presentation</vt:lpstr>
      <vt:lpstr>PowerPoint Presentation</vt:lpstr>
      <vt:lpstr>PowerPoint Presentation</vt:lpstr>
      <vt:lpstr>If they clicked directly on the grain without first making the guy go back for step 2</vt:lpstr>
      <vt:lpstr>PowerPoint Presentation</vt:lpstr>
      <vt:lpstr>PowerPoint Presentation</vt:lpstr>
      <vt:lpstr>PowerPoint Presentation</vt:lpstr>
      <vt:lpstr>PowerPoint Presentation</vt:lpstr>
      <vt:lpstr>PowerPoint Presentation</vt:lpstr>
      <vt:lpstr>Step 3, click on the grain, guy has already crossed</vt:lpstr>
      <vt:lpstr>PowerPoint Presentation</vt:lpstr>
      <vt:lpstr>PowerPoint Presentation</vt:lpstr>
      <vt:lpstr>PowerPoint Presentation</vt:lpstr>
      <vt:lpstr>Step 3, click fox, guy has already crossed</vt:lpstr>
      <vt:lpstr>PowerPoint Presentation</vt:lpstr>
      <vt:lpstr>PowerPoint Presentation</vt:lpstr>
      <vt:lpstr>PowerPoint Presentation</vt:lpstr>
      <vt:lpstr>PowerPoint Presentation</vt:lpstr>
      <vt:lpstr>Step 3, click on the guy (for some reason), after he has already crossed back</vt:lpstr>
      <vt:lpstr>PowerPoint Presentation</vt:lpstr>
      <vt:lpstr>PowerPoint Presentation</vt:lpstr>
      <vt:lpstr>PowerPoint Presentation</vt:lpstr>
      <vt:lpstr>Step 3, click on the chicken (for some reason), after the guy has already left the chicken and traveled back to the other side.</vt:lpstr>
      <vt:lpstr>PowerPoint Presentation</vt:lpstr>
      <vt:lpstr>PowerPoint Presentation</vt:lpstr>
      <vt:lpstr>PowerPoint Presentation</vt:lpstr>
      <vt:lpstr>PowerPoint Presentation</vt:lpstr>
      <vt:lpstr>PowerPoint Presentation</vt:lpstr>
      <vt:lpstr>STEP 4 STUFF</vt:lpstr>
      <vt:lpstr>Step 4a, you chose the fox, you now leave to go back for the grain BY CLICKING ON YOUR OWN GUY OR BY CLICKING ON THE GRAIN, leads to a game over.</vt:lpstr>
      <vt:lpstr>PowerPoint Presentation</vt:lpstr>
      <vt:lpstr>PowerPoint Presentation</vt:lpstr>
      <vt:lpstr>PowerPoint Presentation</vt:lpstr>
      <vt:lpstr>PowerPoint Presentation</vt:lpstr>
      <vt:lpstr>PowerPoint Presentation</vt:lpstr>
      <vt:lpstr>Step 4a, you chose the fox, you now choose to bring the fox back (for some reason), essentially undoing the step you just did.</vt:lpstr>
      <vt:lpstr>PowerPoint Presentation</vt:lpstr>
      <vt:lpstr>PowerPoint Presentation</vt:lpstr>
      <vt:lpstr>PowerPoint Presentation</vt:lpstr>
      <vt:lpstr>Step 4a, you chose the fox, now you choose to bring the chicken back across (which leads to step 5)</vt:lpstr>
      <vt:lpstr>PowerPoint Presentation</vt:lpstr>
      <vt:lpstr>PowerPoint Presentation</vt:lpstr>
      <vt:lpstr>PowerPoint Presentation</vt:lpstr>
      <vt:lpstr>Step 4b, you chose the grain, you now leave to go back for the fox BY CLICKING ON YOUR OWN GUY OR BY CLICKING ON THE FOX, leads to a game over.</vt:lpstr>
      <vt:lpstr>PowerPoint Presentation</vt:lpstr>
      <vt:lpstr>PowerPoint Presentation</vt:lpstr>
      <vt:lpstr>PowerPoint Presentation</vt:lpstr>
      <vt:lpstr>PowerPoint Presentation</vt:lpstr>
      <vt:lpstr>Step 4a, you chose the grain, you now choose to bring the grain back (for some reason), essentially undoing the step you just did.</vt:lpstr>
      <vt:lpstr>PowerPoint Presentation</vt:lpstr>
      <vt:lpstr>PowerPoint Presentation</vt:lpstr>
      <vt:lpstr>PowerPoint Presentation</vt:lpstr>
      <vt:lpstr>Step 4b, you chose the grain, now you choose to bring the chicken back across (which leads to step 5)</vt:lpstr>
      <vt:lpstr>PowerPoint Presentation</vt:lpstr>
      <vt:lpstr>PowerPoint Presentation</vt:lpstr>
      <vt:lpstr>PowerPoint Presentation</vt:lpstr>
      <vt:lpstr>STEP 5 STUFF</vt:lpstr>
      <vt:lpstr>Step 5a, you go back across either by yourself or to get the fox (for some reason). It leads to a game over.</vt:lpstr>
      <vt:lpstr>PowerPoint Presentation</vt:lpstr>
      <vt:lpstr>PowerPoint Presentation</vt:lpstr>
      <vt:lpstr>PowerPoint Presentation</vt:lpstr>
      <vt:lpstr>PowerPoint Presentation</vt:lpstr>
      <vt:lpstr>Step 5a, you take the chicken back across (for some reason), essentially undoing what you just did</vt:lpstr>
      <vt:lpstr>PowerPoint Presentation</vt:lpstr>
      <vt:lpstr>PowerPoint Presentation</vt:lpstr>
      <vt:lpstr>PowerPoint Presentation</vt:lpstr>
      <vt:lpstr>Step 5a, you take the grain across which leads you to step 6</vt:lpstr>
      <vt:lpstr>PowerPoint Presentation</vt:lpstr>
      <vt:lpstr>PowerPoint Presentation</vt:lpstr>
      <vt:lpstr>PowerPoint Presentation</vt:lpstr>
      <vt:lpstr>Step 5b, you go back across either by yourself or to get the grain (for some reason). It leads to a game over.</vt:lpstr>
      <vt:lpstr>PowerPoint Presentation</vt:lpstr>
      <vt:lpstr>PowerPoint Presentation</vt:lpstr>
      <vt:lpstr>PowerPoint Presentation</vt:lpstr>
      <vt:lpstr>PowerPoint Presentation</vt:lpstr>
      <vt:lpstr>PowerPoint Presentation</vt:lpstr>
      <vt:lpstr>Step 5b, you take the chicken back across (for some reason), essentially undoing what you just did</vt:lpstr>
      <vt:lpstr>PowerPoint Presentation</vt:lpstr>
      <vt:lpstr>PowerPoint Presentation</vt:lpstr>
      <vt:lpstr>PowerPoint Presentation</vt:lpstr>
      <vt:lpstr>Step 5b, you take the fox across, which leads you to step 6</vt:lpstr>
      <vt:lpstr>PowerPoint Presentation</vt:lpstr>
      <vt:lpstr>PowerPoint Presentation</vt:lpstr>
      <vt:lpstr>PowerPoint Presentation</vt:lpstr>
      <vt:lpstr>PowerPoint Presentation</vt:lpstr>
      <vt:lpstr>STEP 6 STUFF</vt:lpstr>
      <vt:lpstr>Step 6 – you take the fox back across to the other side</vt:lpstr>
      <vt:lpstr>PowerPoint Presentation</vt:lpstr>
      <vt:lpstr>PowerPoint Presentation</vt:lpstr>
      <vt:lpstr>PowerPoint Presentation</vt:lpstr>
      <vt:lpstr>Step 6 – you take the grain back across to the other side</vt:lpstr>
      <vt:lpstr>PowerPoint Presentation</vt:lpstr>
      <vt:lpstr>PowerPoint Presentation</vt:lpstr>
      <vt:lpstr>PowerPoint Presentation</vt:lpstr>
      <vt:lpstr>Step 6 – you take yourself back across to the other side</vt:lpstr>
      <vt:lpstr>PowerPoint Presentation</vt:lpstr>
      <vt:lpstr>PowerPoint Presentation</vt:lpstr>
      <vt:lpstr>PowerPoint Presentation</vt:lpstr>
      <vt:lpstr>STEP 7 STUFF</vt:lpstr>
      <vt:lpstr>Step 7 – you go back all by yourself (weirdo)</vt:lpstr>
      <vt:lpstr>PowerPoint Presentation</vt:lpstr>
      <vt:lpstr>PowerPoint Presentation</vt:lpstr>
      <vt:lpstr>PowerPoint Presentation</vt:lpstr>
      <vt:lpstr>Step 7 – you go back for the fox</vt:lpstr>
      <vt:lpstr>PowerPoint Presentation</vt:lpstr>
      <vt:lpstr>PowerPoint Presentation</vt:lpstr>
      <vt:lpstr>PowerPoint Presentation</vt:lpstr>
      <vt:lpstr>PowerPoint Presentation</vt:lpstr>
      <vt:lpstr>Step 7 – you go back for the grain</vt:lpstr>
      <vt:lpstr>PowerPoint Presentation</vt:lpstr>
      <vt:lpstr>PowerPoint Presentation</vt:lpstr>
      <vt:lpstr>PowerPoint Presentation</vt:lpstr>
      <vt:lpstr>PowerPoint Presentation</vt:lpstr>
      <vt:lpstr>Step 7 – you never clicked on your self to go back from step 5, but skipped straight to clicking on the chicken</vt:lpstr>
      <vt:lpstr>PowerPoint Presentation</vt:lpstr>
      <vt:lpstr>PowerPoint Presentation</vt:lpstr>
      <vt:lpstr>PowerPoint Presentation</vt:lpstr>
      <vt:lpstr>PowerPoint Presentation</vt:lpstr>
      <vt:lpstr>PowerPoint Presentation</vt:lpstr>
      <vt:lpstr>Step 7 – you take the chicken across</vt:lpstr>
      <vt:lpstr>PowerPoint Presentation</vt:lpstr>
      <vt:lpstr>PowerPoint Presentation</vt:lpstr>
      <vt:lpstr>PowerPoint Presentation</vt:lpstr>
      <vt:lpstr>PowerPoint Presentation</vt:lpstr>
      <vt:lpstr>PowerPoint Presentation</vt:lpstr>
      <vt:lpstr>PowerPoint Presentation</vt:lpstr>
    </vt:vector>
  </TitlesOfParts>
  <Company>Jordan School District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Lucas Talley</dc:creator>
  <cp:lastModifiedBy>Windows User</cp:lastModifiedBy>
  <cp:revision>168</cp:revision>
  <dcterms:created xsi:type="dcterms:W3CDTF">2013-05-15T14:32:42Z</dcterms:created>
  <dcterms:modified xsi:type="dcterms:W3CDTF">2019-04-09T19:28:42Z</dcterms:modified>
</cp:coreProperties>
</file>