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9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3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E22A-24E4-46D2-AFBA-BFD500302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8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14D6-083C-4FE8-B6F5-D10594A3D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3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8F3C-B96D-46CE-8DCC-BBDC4DBD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67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DAF31-03D6-41D1-A27E-CE83382A2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3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E343F-2E4A-442C-8A02-8F9F63FC1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1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BB81-4078-4608-84FD-61FC4B55F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08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08DA-0128-4807-AE71-B5228CB93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8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F04D-10D8-41B6-9BBD-43F5D000F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6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1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3AD0-3D5A-47AF-8D6A-60CF541A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6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ED81-8B90-44E2-B09D-CFA7F0810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0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AB52B-22E2-4F4C-B067-449BA3800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1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1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4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2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12BB-9D2B-48D5-BE96-F49EDFBCA5D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543F-7195-4047-A3AF-9FB96E4B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5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17457E-D7D1-4577-8DE1-B39596164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 Flashcards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Eukaryotic Structure and Function and Analogies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391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Golgi complex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4800600" y="3352801"/>
            <a:ext cx="5410200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Takes proteins out of the cell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60422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 descr="federal-express-tru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91076"/>
            <a:ext cx="3276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624728_f2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0" r="7692"/>
          <a:stretch>
            <a:fillRect/>
          </a:stretch>
        </p:blipFill>
        <p:spPr bwMode="auto">
          <a:xfrm>
            <a:off x="9560070" y="4850823"/>
            <a:ext cx="633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15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mitochondria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Breaks down food molecules to make energy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61446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4648201"/>
            <a:ext cx="1614487" cy="16144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7143" r="24000"/>
          <a:stretch/>
        </p:blipFill>
        <p:spPr>
          <a:xfrm>
            <a:off x="8821550" y="4608513"/>
            <a:ext cx="1429404" cy="173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4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   vacuoles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62468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Storage container for water-large in plants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Emgergency-Storage-Tanks1-e1344818232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14999"/>
          <a:stretch>
            <a:fillRect/>
          </a:stretch>
        </p:blipFill>
        <p:spPr bwMode="auto">
          <a:xfrm>
            <a:off x="7516813" y="4759326"/>
            <a:ext cx="152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23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   chloroplast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63492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Where sugar is made- occurs-in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plants &amp; algae</a:t>
            </a: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63494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 descr="img_collector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4010025"/>
            <a:ext cx="137636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0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5181600" y="9144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Cell membrane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4876800" y="3352800"/>
            <a:ext cx="48768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Lets things in &amp; out of cell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</p:txBody>
      </p:sp>
      <p:pic>
        <p:nvPicPr>
          <p:cNvPr id="52229" name="Picture 5" descr="Doors__windo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205289"/>
            <a:ext cx="14478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2231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0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cell wall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Gives shape &amp; support 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the plant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cell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3254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257" name="Picture 6" descr="bg_FenceBuyingGuide_hero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4730750"/>
            <a:ext cx="3033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4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nucleus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1752601" y="3674855"/>
            <a:ext cx="5957199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Control center of cell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4278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281" name="Picture 7" descr="Quality%20Sound%20Executive%20Off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83063"/>
            <a:ext cx="2667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6" name="Picture 2" descr="http://president.uiowa.edu/files/president.uiowa.edu/files/styles/featured_image/public/featured-images/door.jpg?itok=rSwI5A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811" y="4856163"/>
            <a:ext cx="4722816" cy="111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7500" y="5181600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D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OFFICE OF THE PRESIDENT</a:t>
            </a:r>
          </a:p>
        </p:txBody>
      </p:sp>
    </p:spTree>
    <p:extLst>
      <p:ext uri="{BB962C8B-B14F-4D97-AF65-F5344CB8AC3E}">
        <p14:creationId xmlns:p14="http://schemas.microsoft.com/office/powerpoint/2010/main" val="354411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cytoplasm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4876800" y="3352800"/>
            <a:ext cx="48768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Cellular fluid around organelles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  Air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5302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3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603751"/>
            <a:ext cx="272415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5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5410200" y="1027114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   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Where proteins are made for delivery in the cell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3657600" y="950914"/>
            <a:ext cx="160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6326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135063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7" descr="Roller_Convey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4752976"/>
            <a:ext cx="1870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36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   ribosomes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Make the  proteins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53" name="Picture 5" descr="china-low-wage-factory-work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4302126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8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   protein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4800600" y="3352801"/>
            <a:ext cx="5410200" cy="347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00"/>
                </a:solidFill>
              </a:rPr>
              <a:t>Made by ribosomes &amp; regulates chemical reactions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solidFill>
                <a:srgbClr val="000000"/>
              </a:solidFill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8374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377" name="Picture 5" descr="hornet_long_board_skateboard-p186806377134378741bfwx3_2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" t="38202" r="2930" b="37318"/>
          <a:stretch>
            <a:fillRect/>
          </a:stretch>
        </p:blipFill>
        <p:spPr bwMode="auto">
          <a:xfrm>
            <a:off x="5722939" y="5562600"/>
            <a:ext cx="4251325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1143000"/>
          </a:xfrm>
        </p:spPr>
        <p:txBody>
          <a:bodyPr/>
          <a:lstStyle/>
          <a:p>
            <a:r>
              <a:rPr lang="en-US" altLang="en-US" smtClean="0"/>
              <a:t>Flash Cards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5410200" y="990601"/>
            <a:ext cx="4876800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       lysosomes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4800600" y="3352800"/>
            <a:ext cx="5410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</a:rPr>
              <a:t>Vesicles that digest food particles &amp; wastes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>
              <a:solidFill>
                <a:srgbClr val="000000"/>
              </a:solidFill>
            </a:endParaRPr>
          </a:p>
        </p:txBody>
      </p:sp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3657600" y="91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1 side of card</a:t>
            </a:r>
          </a:p>
        </p:txBody>
      </p:sp>
      <p:sp>
        <p:nvSpPr>
          <p:cNvPr id="59398" name="TextBox 7"/>
          <p:cNvSpPr txBox="1">
            <a:spLocks noChangeArrowheads="1"/>
          </p:cNvSpPr>
          <p:nvPr/>
        </p:nvSpPr>
        <p:spPr bwMode="auto">
          <a:xfrm>
            <a:off x="2857500" y="418306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The other side of card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5400" y="1098550"/>
            <a:ext cx="533400" cy="577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52900" y="4464051"/>
            <a:ext cx="8763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 descr="ja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3" b="10146"/>
          <a:stretch>
            <a:fillRect/>
          </a:stretch>
        </p:blipFill>
        <p:spPr bwMode="auto">
          <a:xfrm>
            <a:off x="8686801" y="4038600"/>
            <a:ext cx="17113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56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Default Design</vt:lpstr>
      <vt:lpstr>12 Flashcards</vt:lpstr>
      <vt:lpstr>Flash Cards</vt:lpstr>
      <vt:lpstr>Flash Cards</vt:lpstr>
      <vt:lpstr>Flash Cards</vt:lpstr>
      <vt:lpstr>Flash Cards</vt:lpstr>
      <vt:lpstr>Flash Cards</vt:lpstr>
      <vt:lpstr>Flash Cards</vt:lpstr>
      <vt:lpstr>Flash Cards</vt:lpstr>
      <vt:lpstr>Flash Cards</vt:lpstr>
      <vt:lpstr>Flash Cards</vt:lpstr>
      <vt:lpstr>Flash Cards</vt:lpstr>
      <vt:lpstr>Flash Cards</vt:lpstr>
      <vt:lpstr>Flash Cards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Flashcards</dc:title>
  <dc:creator>Becky Plankenhorn</dc:creator>
  <cp:lastModifiedBy>Becky Plankenhorn</cp:lastModifiedBy>
  <cp:revision>2</cp:revision>
  <dcterms:created xsi:type="dcterms:W3CDTF">2016-01-06T16:52:49Z</dcterms:created>
  <dcterms:modified xsi:type="dcterms:W3CDTF">2016-01-06T18:51:55Z</dcterms:modified>
</cp:coreProperties>
</file>